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4"/>
  </p:sldMasterIdLst>
  <p:notesMasterIdLst>
    <p:notesMasterId r:id="rId11"/>
  </p:notesMasterIdLst>
  <p:sldIdLst>
    <p:sldId id="256" r:id="rId5"/>
    <p:sldId id="301" r:id="rId6"/>
    <p:sldId id="302" r:id="rId7"/>
    <p:sldId id="303" r:id="rId8"/>
    <p:sldId id="304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598D"/>
    <a:srgbClr val="646C92"/>
    <a:srgbClr val="5A6B76"/>
    <a:srgbClr val="5A6E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8" autoAdjust="0"/>
    <p:restoredTop sz="95934"/>
  </p:normalViewPr>
  <p:slideViewPr>
    <p:cSldViewPr snapToGrid="0">
      <p:cViewPr varScale="1">
        <p:scale>
          <a:sx n="63" d="100"/>
          <a:sy n="63" d="100"/>
        </p:scale>
        <p:origin x="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63451-F71A-45EA-8B10-04A09C28CC19}" type="datetimeFigureOut">
              <a:rPr lang="en-US" smtClean="0"/>
              <a:t>1/16/2023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B270D-091D-4ED2-8C85-0898DD7D9F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18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522" y="874663"/>
            <a:ext cx="4650901" cy="2334637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44A4473-D4D4-4E24-B542-C5D63C28D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53976" y="457964"/>
            <a:ext cx="6009066" cy="5914582"/>
            <a:chOff x="6153976" y="457964"/>
            <a:chExt cx="6009066" cy="5914582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4CA4A32-A016-460F-8B99-22A5D265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012621" y="2980002"/>
              <a:ext cx="317159" cy="932400"/>
              <a:chOff x="6376988" y="280988"/>
              <a:chExt cx="633413" cy="1862138"/>
            </a:xfrm>
          </p:grpSpPr>
          <p:sp>
            <p:nvSpPr>
              <p:cNvPr id="86" name="Freeform 68">
                <a:extLst>
                  <a:ext uri="{FF2B5EF4-FFF2-40B4-BE49-F238E27FC236}">
                    <a16:creationId xmlns:a16="http://schemas.microsoft.com/office/drawing/2014/main" id="{84DB1BC2-B158-4DA5-9164-843E6B566CE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376988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7" name="Freeform 69">
                <a:extLst>
                  <a:ext uri="{FF2B5EF4-FFF2-40B4-BE49-F238E27FC236}">
                    <a16:creationId xmlns:a16="http://schemas.microsoft.com/office/drawing/2014/main" id="{751FDE2E-D749-401E-B3BA-66B2F523182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6076" y="280988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8" name="Line 70">
                <a:extLst>
                  <a:ext uri="{FF2B5EF4-FFF2-40B4-BE49-F238E27FC236}">
                    <a16:creationId xmlns:a16="http://schemas.microsoft.com/office/drawing/2014/main" id="{49546377-E2EE-4854-AA84-5575789BAFD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696076" y="280988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4FCC465-42B8-456F-951F-8C51A42F9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324466" y="457964"/>
              <a:ext cx="3838576" cy="5838297"/>
              <a:chOff x="8324466" y="457964"/>
              <a:chExt cx="3838576" cy="5838297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3D7F8A9A-8A53-4FD3-855C-C49B035CE8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AC347F99-AC7C-4DB2-8AAF-9E2A7AE629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64" name="Freeform 64">
                  <a:extLst>
                    <a:ext uri="{FF2B5EF4-FFF2-40B4-BE49-F238E27FC236}">
                      <a16:creationId xmlns:a16="http://schemas.microsoft.com/office/drawing/2014/main" id="{89B06C37-E219-479D-B324-0DC7D056517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5" name="Freeform 81">
                  <a:extLst>
                    <a:ext uri="{FF2B5EF4-FFF2-40B4-BE49-F238E27FC236}">
                      <a16:creationId xmlns:a16="http://schemas.microsoft.com/office/drawing/2014/main" id="{29A1D878-CEA2-41DC-8638-A852316726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6" name="Freeform 61">
                  <a:extLst>
                    <a:ext uri="{FF2B5EF4-FFF2-40B4-BE49-F238E27FC236}">
                      <a16:creationId xmlns:a16="http://schemas.microsoft.com/office/drawing/2014/main" id="{99394209-57ED-4126-A8DC-0862D1FA11E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7" name="Freeform 78">
                  <a:extLst>
                    <a:ext uri="{FF2B5EF4-FFF2-40B4-BE49-F238E27FC236}">
                      <a16:creationId xmlns:a16="http://schemas.microsoft.com/office/drawing/2014/main" id="{A48B0004-4618-4D71-88D1-A2FEE4F0ADE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8" name="Freeform 84">
                  <a:extLst>
                    <a:ext uri="{FF2B5EF4-FFF2-40B4-BE49-F238E27FC236}">
                      <a16:creationId xmlns:a16="http://schemas.microsoft.com/office/drawing/2014/main" id="{4D1C172B-2446-428A-A518-FE1B5FCE0D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9" name="Freeform 87">
                  <a:extLst>
                    <a:ext uri="{FF2B5EF4-FFF2-40B4-BE49-F238E27FC236}">
                      <a16:creationId xmlns:a16="http://schemas.microsoft.com/office/drawing/2014/main" id="{E359C795-FCC1-401F-B0B6-F722AE632A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0" name="Freeform 60">
                  <a:extLst>
                    <a:ext uri="{FF2B5EF4-FFF2-40B4-BE49-F238E27FC236}">
                      <a16:creationId xmlns:a16="http://schemas.microsoft.com/office/drawing/2014/main" id="{8260D102-71BB-497E-A5CF-743FB59874D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1" name="Freeform 59">
                  <a:extLst>
                    <a:ext uri="{FF2B5EF4-FFF2-40B4-BE49-F238E27FC236}">
                      <a16:creationId xmlns:a16="http://schemas.microsoft.com/office/drawing/2014/main" id="{811E3D98-A5FB-4BDE-A07D-A03EB898C67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2" name="Freeform 62">
                  <a:extLst>
                    <a:ext uri="{FF2B5EF4-FFF2-40B4-BE49-F238E27FC236}">
                      <a16:creationId xmlns:a16="http://schemas.microsoft.com/office/drawing/2014/main" id="{9E48CE7F-B4EF-4629-8706-6838C171EF0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3" name="Freeform 65">
                  <a:extLst>
                    <a:ext uri="{FF2B5EF4-FFF2-40B4-BE49-F238E27FC236}">
                      <a16:creationId xmlns:a16="http://schemas.microsoft.com/office/drawing/2014/main" id="{C8EBC77A-0887-4128-A73B-2C0165C6F94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4" name="Freeform 79">
                  <a:extLst>
                    <a:ext uri="{FF2B5EF4-FFF2-40B4-BE49-F238E27FC236}">
                      <a16:creationId xmlns:a16="http://schemas.microsoft.com/office/drawing/2014/main" id="{7AF3D400-AAAA-47BD-922E-AA3A2AFA30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5" name="Freeform 82">
                  <a:extLst>
                    <a:ext uri="{FF2B5EF4-FFF2-40B4-BE49-F238E27FC236}">
                      <a16:creationId xmlns:a16="http://schemas.microsoft.com/office/drawing/2014/main" id="{B0A3E6A0-609D-427D-9D34-E7CF184B453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6" name="Freeform 85">
                  <a:extLst>
                    <a:ext uri="{FF2B5EF4-FFF2-40B4-BE49-F238E27FC236}">
                      <a16:creationId xmlns:a16="http://schemas.microsoft.com/office/drawing/2014/main" id="{DDE08965-A3F4-426A-924B-102A6F6FE2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7" name="Freeform 88">
                  <a:extLst>
                    <a:ext uri="{FF2B5EF4-FFF2-40B4-BE49-F238E27FC236}">
                      <a16:creationId xmlns:a16="http://schemas.microsoft.com/office/drawing/2014/main" id="{13FA8E6E-7F53-47E9-9BF8-1CD3130F42B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78" name="Group 77">
                  <a:extLst>
                    <a:ext uri="{FF2B5EF4-FFF2-40B4-BE49-F238E27FC236}">
                      <a16:creationId xmlns:a16="http://schemas.microsoft.com/office/drawing/2014/main" id="{7A8A9991-EF8F-4128-9DB7-A2FA8CF2F6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79" name="Line 63">
                    <a:extLst>
                      <a:ext uri="{FF2B5EF4-FFF2-40B4-BE49-F238E27FC236}">
                        <a16:creationId xmlns:a16="http://schemas.microsoft.com/office/drawing/2014/main" id="{41E966B6-186E-4D17-B570-969B6951AC0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0" name="Line 66">
                    <a:extLst>
                      <a:ext uri="{FF2B5EF4-FFF2-40B4-BE49-F238E27FC236}">
                        <a16:creationId xmlns:a16="http://schemas.microsoft.com/office/drawing/2014/main" id="{918B08AD-5F3C-4FC5-8998-8524763C750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1" name="Line 67">
                    <a:extLst>
                      <a:ext uri="{FF2B5EF4-FFF2-40B4-BE49-F238E27FC236}">
                        <a16:creationId xmlns:a16="http://schemas.microsoft.com/office/drawing/2014/main" id="{EDF72260-B0A1-47A1-9459-FDF4600ACA6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2" name="Line 80">
                    <a:extLst>
                      <a:ext uri="{FF2B5EF4-FFF2-40B4-BE49-F238E27FC236}">
                        <a16:creationId xmlns:a16="http://schemas.microsoft.com/office/drawing/2014/main" id="{C6A7FA58-53F7-4C2F-96D5-E97BB3CC679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3" name="Line 83">
                    <a:extLst>
                      <a:ext uri="{FF2B5EF4-FFF2-40B4-BE49-F238E27FC236}">
                        <a16:creationId xmlns:a16="http://schemas.microsoft.com/office/drawing/2014/main" id="{1B986617-481E-450F-8FAD-CA3086A3E0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4" name="Line 86">
                    <a:extLst>
                      <a:ext uri="{FF2B5EF4-FFF2-40B4-BE49-F238E27FC236}">
                        <a16:creationId xmlns:a16="http://schemas.microsoft.com/office/drawing/2014/main" id="{4D24CAEB-B2FE-4796-8E6E-DB5148C380F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5" name="Line 89">
                    <a:extLst>
                      <a:ext uri="{FF2B5EF4-FFF2-40B4-BE49-F238E27FC236}">
                        <a16:creationId xmlns:a16="http://schemas.microsoft.com/office/drawing/2014/main" id="{3D577B03-E6D9-4FFA-A799-E504CBF8D7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43509C13-FDEE-45B0-B954-D80D6F38F0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21FF647D-8D8A-43E8-A2E2-46D1117839F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87B8728B-0A45-4551-99F0-CF33B850DA5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CCFAA15D-9EFC-4A70-AC98-CB3EF00C3A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2" name="Rectangle 30">
                    <a:extLst>
                      <a:ext uri="{FF2B5EF4-FFF2-40B4-BE49-F238E27FC236}">
                        <a16:creationId xmlns:a16="http://schemas.microsoft.com/office/drawing/2014/main" id="{AD80CCBD-3F02-48A0-A24E-5971D22951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63" name="Rectangle 30">
                    <a:extLst>
                      <a:ext uri="{FF2B5EF4-FFF2-40B4-BE49-F238E27FC236}">
                        <a16:creationId xmlns:a16="http://schemas.microsoft.com/office/drawing/2014/main" id="{AB5B7D34-5A4E-48DE-8893-0F022E4CC95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2341ADC6-0CC2-46C0-BA6F-9D99136698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A93316DB-546B-41BA-AD1B-94D5C46702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35105C82-44C4-41C2-96AE-ADE6DD1D71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A7A634F2-054C-4614-9ECB-96BE809893D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1764AB7F-1912-4909-A04A-C8D125467E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54" name="Freeform 68">
                    <a:extLst>
                      <a:ext uri="{FF2B5EF4-FFF2-40B4-BE49-F238E27FC236}">
                        <a16:creationId xmlns:a16="http://schemas.microsoft.com/office/drawing/2014/main" id="{6B93639B-DE1C-4A46-A4B5-B88FD6FC20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55" name="Freeform 69">
                    <a:extLst>
                      <a:ext uri="{FF2B5EF4-FFF2-40B4-BE49-F238E27FC236}">
                        <a16:creationId xmlns:a16="http://schemas.microsoft.com/office/drawing/2014/main" id="{A6C5D17F-13E7-4861-A839-3C56ABD56C4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53" name="Line 70">
                  <a:extLst>
                    <a:ext uri="{FF2B5EF4-FFF2-40B4-BE49-F238E27FC236}">
                      <a16:creationId xmlns:a16="http://schemas.microsoft.com/office/drawing/2014/main" id="{1C343C91-0F9E-4530-939D-2D9F15DF4A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2109E9F-E572-4202-B7A6-630155DD5B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6153976" y="534249"/>
              <a:ext cx="3838576" cy="5838297"/>
              <a:chOff x="8324466" y="457964"/>
              <a:chExt cx="3838576" cy="5838297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4FF54B2-44F5-42F7-8353-111D80A8D2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19A2BBF4-4F54-4179-B672-AD4C8D58A30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26" name="Freeform 64">
                  <a:extLst>
                    <a:ext uri="{FF2B5EF4-FFF2-40B4-BE49-F238E27FC236}">
                      <a16:creationId xmlns:a16="http://schemas.microsoft.com/office/drawing/2014/main" id="{2F2D95CF-DAE2-4601-B9A6-233F4F2F30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7" name="Freeform 81">
                  <a:extLst>
                    <a:ext uri="{FF2B5EF4-FFF2-40B4-BE49-F238E27FC236}">
                      <a16:creationId xmlns:a16="http://schemas.microsoft.com/office/drawing/2014/main" id="{3CD52B72-C30B-4570-A8AB-78CB884F8D0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8" name="Freeform 61">
                  <a:extLst>
                    <a:ext uri="{FF2B5EF4-FFF2-40B4-BE49-F238E27FC236}">
                      <a16:creationId xmlns:a16="http://schemas.microsoft.com/office/drawing/2014/main" id="{696A9FBF-C89D-4CF9-A1DC-C0275A3B326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9" name="Freeform 78">
                  <a:extLst>
                    <a:ext uri="{FF2B5EF4-FFF2-40B4-BE49-F238E27FC236}">
                      <a16:creationId xmlns:a16="http://schemas.microsoft.com/office/drawing/2014/main" id="{C50B0ACE-17B4-4F11-BA43-0159796B83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0" name="Freeform 84">
                  <a:extLst>
                    <a:ext uri="{FF2B5EF4-FFF2-40B4-BE49-F238E27FC236}">
                      <a16:creationId xmlns:a16="http://schemas.microsoft.com/office/drawing/2014/main" id="{F0346B01-7019-48B2-9BE7-3E90F590FD6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1" name="Freeform 87">
                  <a:extLst>
                    <a:ext uri="{FF2B5EF4-FFF2-40B4-BE49-F238E27FC236}">
                      <a16:creationId xmlns:a16="http://schemas.microsoft.com/office/drawing/2014/main" id="{5C186E4B-7559-4E95-9BDD-7DA75E0873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2" name="Freeform 60">
                  <a:extLst>
                    <a:ext uri="{FF2B5EF4-FFF2-40B4-BE49-F238E27FC236}">
                      <a16:creationId xmlns:a16="http://schemas.microsoft.com/office/drawing/2014/main" id="{4FFE117A-211E-4BD5-AB76-05026DEC6B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3" name="Freeform 59">
                  <a:extLst>
                    <a:ext uri="{FF2B5EF4-FFF2-40B4-BE49-F238E27FC236}">
                      <a16:creationId xmlns:a16="http://schemas.microsoft.com/office/drawing/2014/main" id="{5CC0C412-2859-4E97-924F-291318E6AD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4" name="Freeform 62">
                  <a:extLst>
                    <a:ext uri="{FF2B5EF4-FFF2-40B4-BE49-F238E27FC236}">
                      <a16:creationId xmlns:a16="http://schemas.microsoft.com/office/drawing/2014/main" id="{AECE441C-0FBF-4F02-9781-35F2487E3C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5" name="Freeform 65">
                  <a:extLst>
                    <a:ext uri="{FF2B5EF4-FFF2-40B4-BE49-F238E27FC236}">
                      <a16:creationId xmlns:a16="http://schemas.microsoft.com/office/drawing/2014/main" id="{951A4317-3E34-41B4-BCD9-E6E0627C18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6" name="Freeform 79">
                  <a:extLst>
                    <a:ext uri="{FF2B5EF4-FFF2-40B4-BE49-F238E27FC236}">
                      <a16:creationId xmlns:a16="http://schemas.microsoft.com/office/drawing/2014/main" id="{CE2D40E4-274B-4D43-801B-7B3BAF03E45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7" name="Freeform 82">
                  <a:extLst>
                    <a:ext uri="{FF2B5EF4-FFF2-40B4-BE49-F238E27FC236}">
                      <a16:creationId xmlns:a16="http://schemas.microsoft.com/office/drawing/2014/main" id="{2D939FC8-6395-4DCB-B28C-2342BFB72F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8" name="Freeform 85">
                  <a:extLst>
                    <a:ext uri="{FF2B5EF4-FFF2-40B4-BE49-F238E27FC236}">
                      <a16:creationId xmlns:a16="http://schemas.microsoft.com/office/drawing/2014/main" id="{620FEEF2-AE91-48CA-8FE7-B50F83E1CF2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9" name="Freeform 88">
                  <a:extLst>
                    <a:ext uri="{FF2B5EF4-FFF2-40B4-BE49-F238E27FC236}">
                      <a16:creationId xmlns:a16="http://schemas.microsoft.com/office/drawing/2014/main" id="{27050D75-D26B-4BD3-A4A5-68DF13E9C1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37668160-F5BE-4756-B84F-C68992BC7A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41" name="Line 63">
                    <a:extLst>
                      <a:ext uri="{FF2B5EF4-FFF2-40B4-BE49-F238E27FC236}">
                        <a16:creationId xmlns:a16="http://schemas.microsoft.com/office/drawing/2014/main" id="{E7F90261-4A5A-4C39-B4B3-FEBED04E345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2" name="Line 66">
                    <a:extLst>
                      <a:ext uri="{FF2B5EF4-FFF2-40B4-BE49-F238E27FC236}">
                        <a16:creationId xmlns:a16="http://schemas.microsoft.com/office/drawing/2014/main" id="{71681E7C-A7E8-4F01-9001-3FD1105E1B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3" name="Line 67">
                    <a:extLst>
                      <a:ext uri="{FF2B5EF4-FFF2-40B4-BE49-F238E27FC236}">
                        <a16:creationId xmlns:a16="http://schemas.microsoft.com/office/drawing/2014/main" id="{901B0597-C838-4481-A49D-E8D85B631C7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4" name="Line 80">
                    <a:extLst>
                      <a:ext uri="{FF2B5EF4-FFF2-40B4-BE49-F238E27FC236}">
                        <a16:creationId xmlns:a16="http://schemas.microsoft.com/office/drawing/2014/main" id="{23C2B0BF-A329-4A97-B3D5-545BC6813E2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5" name="Line 83">
                    <a:extLst>
                      <a:ext uri="{FF2B5EF4-FFF2-40B4-BE49-F238E27FC236}">
                        <a16:creationId xmlns:a16="http://schemas.microsoft.com/office/drawing/2014/main" id="{DBCCCA80-4FEE-4C79-8AF3-66B97054C84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6" name="Line 86">
                    <a:extLst>
                      <a:ext uri="{FF2B5EF4-FFF2-40B4-BE49-F238E27FC236}">
                        <a16:creationId xmlns:a16="http://schemas.microsoft.com/office/drawing/2014/main" id="{4B9AD13F-808D-4464-989B-F40B3E77B7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7" name="Line 89">
                    <a:extLst>
                      <a:ext uri="{FF2B5EF4-FFF2-40B4-BE49-F238E27FC236}">
                        <a16:creationId xmlns:a16="http://schemas.microsoft.com/office/drawing/2014/main" id="{076473B5-E30F-4635-8789-51368A971BD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EF568995-35CF-4C80-A63C-82B47F1BA1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99432608-19E2-4A3E-A68B-45C8E5DD47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2" name="Straight Connector 21">
                    <a:extLst>
                      <a:ext uri="{FF2B5EF4-FFF2-40B4-BE49-F238E27FC236}">
                        <a16:creationId xmlns:a16="http://schemas.microsoft.com/office/drawing/2014/main" id="{127A2810-84DE-450A-986B-DE8AF8AE6F1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1A56ED6A-BBD4-4005-A99D-65BCF8047CC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" name="Rectangle 30">
                    <a:extLst>
                      <a:ext uri="{FF2B5EF4-FFF2-40B4-BE49-F238E27FC236}">
                        <a16:creationId xmlns:a16="http://schemas.microsoft.com/office/drawing/2014/main" id="{CFC0629C-AFCE-4D39-87D5-36EF1FE5CF8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5" name="Rectangle 30">
                    <a:extLst>
                      <a:ext uri="{FF2B5EF4-FFF2-40B4-BE49-F238E27FC236}">
                        <a16:creationId xmlns:a16="http://schemas.microsoft.com/office/drawing/2014/main" id="{81F3517A-93AD-4DF3-BEC7-E607A73E5E2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4CBBC251-E8DD-438C-8733-7D65F461A44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6A94A4D4-EFFA-4AE2-B533-75F01F0F006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1F4B0E1D-2F9C-444A-ADBA-BDE9F01D8D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5F5ACA0E-A5DF-4015-8FD4-FA7A53E9D1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5A4DCFFD-FD3C-42EA-862E-5B792D9020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" name="Freeform 68">
                    <a:extLst>
                      <a:ext uri="{FF2B5EF4-FFF2-40B4-BE49-F238E27FC236}">
                        <a16:creationId xmlns:a16="http://schemas.microsoft.com/office/drawing/2014/main" id="{0089A8F3-7530-4C17-848C-580015C3EDC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7" name="Freeform 69">
                    <a:extLst>
                      <a:ext uri="{FF2B5EF4-FFF2-40B4-BE49-F238E27FC236}">
                        <a16:creationId xmlns:a16="http://schemas.microsoft.com/office/drawing/2014/main" id="{61D8EA0C-1521-4C6D-8C09-DD6D8F1F221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5" name="Line 70">
                  <a:extLst>
                    <a:ext uri="{FF2B5EF4-FFF2-40B4-BE49-F238E27FC236}">
                      <a16:creationId xmlns:a16="http://schemas.microsoft.com/office/drawing/2014/main" id="{517033B6-6B8A-4BD6-9A52-BF9E9EFBD48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88D7A558-4107-4032-8E5F-99B4453691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038400" y="369087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Subtitle 2">
            <a:extLst>
              <a:ext uri="{FF2B5EF4-FFF2-40B4-BE49-F238E27FC236}">
                <a16:creationId xmlns:a16="http://schemas.microsoft.com/office/drawing/2014/main" id="{6B5BCC80-B184-4F6C-B3E3-CFC7F4C41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000" y="4113213"/>
            <a:ext cx="4636800" cy="1655762"/>
          </a:xfrm>
        </p:spPr>
        <p:txBody>
          <a:bodyPr>
            <a:normAutofit/>
          </a:bodyPr>
          <a:lstStyle>
            <a:lvl1pPr marL="0" indent="0" algn="ctr">
              <a:buNone/>
              <a:defRPr/>
            </a:lvl1pPr>
          </a:lstStyle>
          <a:p>
            <a:r>
              <a:rPr lang="en-US">
                <a:cs typeface="Calibri"/>
              </a:rPr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122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49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2971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2971400" cy="363275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10300" y="1756025"/>
            <a:ext cx="2971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10300" y="2450550"/>
            <a:ext cx="2971400" cy="363275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65563541-7DAA-4F84-BBAB-31C12F6AE9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31200" y="1756025"/>
            <a:ext cx="2971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AE3321C3-E759-4DD7-BFA1-2E724B8DDBF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31200" y="2450550"/>
            <a:ext cx="2971400" cy="363275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496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4910FDC-FCA3-4F39-AC3F-821172639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37" y="0"/>
            <a:ext cx="386715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1" y="536573"/>
            <a:ext cx="7424950" cy="145300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F0F278F-99B1-49C2-968B-C983DF8121A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7063" y="536575"/>
            <a:ext cx="2616200" cy="174307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7" name="Picture Placeholder 10">
            <a:extLst>
              <a:ext uri="{FF2B5EF4-FFF2-40B4-BE49-F238E27FC236}">
                <a16:creationId xmlns:a16="http://schemas.microsoft.com/office/drawing/2014/main" id="{524BD50E-995A-4DB3-8E0A-E7F1FC6369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6853" y="2557090"/>
            <a:ext cx="2616200" cy="174307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8" name="Picture Placeholder 10">
            <a:extLst>
              <a:ext uri="{FF2B5EF4-FFF2-40B4-BE49-F238E27FC236}">
                <a16:creationId xmlns:a16="http://schemas.microsoft.com/office/drawing/2014/main" id="{ABAB6489-3F37-4A20-8777-093046E5C82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7063" y="4576347"/>
            <a:ext cx="2616200" cy="174307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2523157-52E2-4F89-B3C9-EA9FE7914B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864100" y="2876550"/>
            <a:ext cx="6332538" cy="3219450"/>
          </a:xfrm>
        </p:spPr>
        <p:txBody>
          <a:bodyPr>
            <a:normAutofit/>
          </a:bodyPr>
          <a:lstStyle>
            <a:lvl1pPr marL="0" indent="0" algn="ctr">
              <a:buNone/>
              <a:defRPr sz="1900"/>
            </a:lvl1pPr>
            <a:lvl2pPr marL="360000" indent="0" algn="ctr">
              <a:buFont typeface="Arial" panose="020B0604020202020204" pitchFamily="34" charset="0"/>
              <a:buNone/>
              <a:defRPr/>
            </a:lvl2pPr>
            <a:lvl3pPr marL="720000" indent="0" algn="ctr">
              <a:buNone/>
              <a:defRPr/>
            </a:lvl3pPr>
            <a:lvl4pPr marL="1080000" indent="0" algn="ctr">
              <a:buFont typeface="Arial" panose="020B0604020202020204" pitchFamily="34" charset="0"/>
              <a:buNone/>
              <a:defRPr/>
            </a:lvl4pPr>
            <a:lvl5pPr marL="1440000" indent="0" algn="ctr"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18000" y="6357167"/>
            <a:ext cx="1760150" cy="46166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56725" y="6357600"/>
            <a:ext cx="3347285" cy="460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417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167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707" y="536573"/>
            <a:ext cx="3856679" cy="145300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435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91">
            <a:extLst>
              <a:ext uri="{FF2B5EF4-FFF2-40B4-BE49-F238E27FC236}">
                <a16:creationId xmlns:a16="http://schemas.microsoft.com/office/drawing/2014/main" id="{6CA9855B-4072-4D45-821E-549FDF548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8958" y="457964"/>
            <a:ext cx="7681842" cy="5937065"/>
            <a:chOff x="28958" y="457964"/>
            <a:chExt cx="7681842" cy="5937065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D707C0C-4086-4F35-A8FC-A45D727AA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H="1">
              <a:off x="3417239" y="1865958"/>
              <a:ext cx="1270000" cy="3384002"/>
              <a:chOff x="7920038" y="61913"/>
              <a:chExt cx="1270000" cy="3384002"/>
            </a:xfrm>
          </p:grpSpPr>
          <p:sp>
            <p:nvSpPr>
              <p:cNvPr id="195" name="Freeform 76">
                <a:extLst>
                  <a:ext uri="{FF2B5EF4-FFF2-40B4-BE49-F238E27FC236}">
                    <a16:creationId xmlns:a16="http://schemas.microsoft.com/office/drawing/2014/main" id="{3D21528F-9013-4CD7-9F7C-D3F3624881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7920038" y="61913"/>
                <a:ext cx="638175" cy="2843213"/>
              </a:xfrm>
              <a:custGeom>
                <a:avLst/>
                <a:gdLst>
                  <a:gd name="T0" fmla="*/ 0 w 134"/>
                  <a:gd name="T1" fmla="*/ 298 h 597"/>
                  <a:gd name="T2" fmla="*/ 134 w 134"/>
                  <a:gd name="T3" fmla="*/ 597 h 597"/>
                  <a:gd name="T4" fmla="*/ 134 w 134"/>
                  <a:gd name="T5" fmla="*/ 0 h 597"/>
                  <a:gd name="T6" fmla="*/ 0 w 134"/>
                  <a:gd name="T7" fmla="*/ 298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4" h="597">
                    <a:moveTo>
                      <a:pt x="0" y="298"/>
                    </a:moveTo>
                    <a:cubicBezTo>
                      <a:pt x="0" y="417"/>
                      <a:pt x="52" y="523"/>
                      <a:pt x="134" y="597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52" y="74"/>
                      <a:pt x="0" y="180"/>
                      <a:pt x="0" y="2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6" name="Freeform 77">
                <a:extLst>
                  <a:ext uri="{FF2B5EF4-FFF2-40B4-BE49-F238E27FC236}">
                    <a16:creationId xmlns:a16="http://schemas.microsoft.com/office/drawing/2014/main" id="{06A8F5A2-62EC-4CDC-945A-E6C50C86CA2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8558213" y="61913"/>
                <a:ext cx="631825" cy="2843213"/>
              </a:xfrm>
              <a:custGeom>
                <a:avLst/>
                <a:gdLst>
                  <a:gd name="T0" fmla="*/ 0 w 133"/>
                  <a:gd name="T1" fmla="*/ 0 h 597"/>
                  <a:gd name="T2" fmla="*/ 0 w 133"/>
                  <a:gd name="T3" fmla="*/ 597 h 597"/>
                  <a:gd name="T4" fmla="*/ 133 w 133"/>
                  <a:gd name="T5" fmla="*/ 298 h 597"/>
                  <a:gd name="T6" fmla="*/ 0 w 133"/>
                  <a:gd name="T7" fmla="*/ 0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3" h="597">
                    <a:moveTo>
                      <a:pt x="0" y="0"/>
                    </a:moveTo>
                    <a:cubicBezTo>
                      <a:pt x="0" y="597"/>
                      <a:pt x="0" y="597"/>
                      <a:pt x="0" y="597"/>
                    </a:cubicBezTo>
                    <a:cubicBezTo>
                      <a:pt x="82" y="523"/>
                      <a:pt x="133" y="417"/>
                      <a:pt x="133" y="298"/>
                    </a:cubicBezTo>
                    <a:cubicBezTo>
                      <a:pt x="133" y="180"/>
                      <a:pt x="82" y="74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9625C8AA-1597-4CED-8301-18D382EF0D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7934326" y="61915"/>
                <a:ext cx="1241425" cy="3384000"/>
                <a:chOff x="7934326" y="61915"/>
                <a:chExt cx="1241425" cy="3384000"/>
              </a:xfrm>
            </p:grpSpPr>
            <p:sp>
              <p:nvSpPr>
                <p:cNvPr id="198" name="Line 90">
                  <a:extLst>
                    <a:ext uri="{FF2B5EF4-FFF2-40B4-BE49-F238E27FC236}">
                      <a16:creationId xmlns:a16="http://schemas.microsoft.com/office/drawing/2014/main" id="{5DF95B35-23E9-4724-A4F8-8ED718B5DE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8558213" y="61915"/>
                  <a:ext cx="0" cy="3384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9" name="Freeform 91">
                  <a:extLst>
                    <a:ext uri="{FF2B5EF4-FFF2-40B4-BE49-F238E27FC236}">
                      <a16:creationId xmlns:a16="http://schemas.microsoft.com/office/drawing/2014/main" id="{26C6754B-5776-451D-95ED-62AA4D0BAEF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8181976" y="523875"/>
                  <a:ext cx="747713" cy="376238"/>
                </a:xfrm>
                <a:custGeom>
                  <a:avLst/>
                  <a:gdLst>
                    <a:gd name="T0" fmla="*/ 471 w 471"/>
                    <a:gd name="T1" fmla="*/ 0 h 237"/>
                    <a:gd name="T2" fmla="*/ 237 w 471"/>
                    <a:gd name="T3" fmla="*/ 237 h 237"/>
                    <a:gd name="T4" fmla="*/ 0 w 471"/>
                    <a:gd name="T5" fmla="*/ 0 h 2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1" h="237">
                      <a:moveTo>
                        <a:pt x="471" y="0"/>
                      </a:moveTo>
                      <a:lnTo>
                        <a:pt x="237" y="237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0" name="Freeform 92">
                  <a:extLst>
                    <a:ext uri="{FF2B5EF4-FFF2-40B4-BE49-F238E27FC236}">
                      <a16:creationId xmlns:a16="http://schemas.microsoft.com/office/drawing/2014/main" id="{A345A289-8D6C-4886-B54C-3E0D26D176E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77188" y="1028700"/>
                  <a:ext cx="1157288" cy="581025"/>
                </a:xfrm>
                <a:custGeom>
                  <a:avLst/>
                  <a:gdLst>
                    <a:gd name="T0" fmla="*/ 729 w 729"/>
                    <a:gd name="T1" fmla="*/ 0 h 366"/>
                    <a:gd name="T2" fmla="*/ 366 w 729"/>
                    <a:gd name="T3" fmla="*/ 366 h 366"/>
                    <a:gd name="T4" fmla="*/ 0 w 729"/>
                    <a:gd name="T5" fmla="*/ 0 h 3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9" h="366">
                      <a:moveTo>
                        <a:pt x="729" y="0"/>
                      </a:moveTo>
                      <a:lnTo>
                        <a:pt x="366" y="36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1" name="Freeform 93">
                  <a:extLst>
                    <a:ext uri="{FF2B5EF4-FFF2-40B4-BE49-F238E27FC236}">
                      <a16:creationId xmlns:a16="http://schemas.microsoft.com/office/drawing/2014/main" id="{5690D981-545B-4A73-A22E-6E701024A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34326" y="1700213"/>
                  <a:ext cx="1241425" cy="619125"/>
                </a:xfrm>
                <a:custGeom>
                  <a:avLst/>
                  <a:gdLst>
                    <a:gd name="T0" fmla="*/ 782 w 782"/>
                    <a:gd name="T1" fmla="*/ 0 h 390"/>
                    <a:gd name="T2" fmla="*/ 393 w 782"/>
                    <a:gd name="T3" fmla="*/ 390 h 390"/>
                    <a:gd name="T4" fmla="*/ 0 w 782"/>
                    <a:gd name="T5" fmla="*/ 0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82" h="390">
                      <a:moveTo>
                        <a:pt x="782" y="0"/>
                      </a:moveTo>
                      <a:lnTo>
                        <a:pt x="393" y="39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FCB89D53-605D-4497-A82E-C5CB7B9AB1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flipH="1">
              <a:off x="28958" y="457964"/>
              <a:ext cx="5539609" cy="5682348"/>
              <a:chOff x="6623433" y="457964"/>
              <a:chExt cx="5539609" cy="5682348"/>
            </a:xfrm>
          </p:grpSpPr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4200751B-2483-40F5-8C14-EF64034D45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73" name="Freeform 64">
                  <a:extLst>
                    <a:ext uri="{FF2B5EF4-FFF2-40B4-BE49-F238E27FC236}">
                      <a16:creationId xmlns:a16="http://schemas.microsoft.com/office/drawing/2014/main" id="{A9677C6B-C435-43E3-BF18-DC35709C97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4" name="Freeform 81">
                  <a:extLst>
                    <a:ext uri="{FF2B5EF4-FFF2-40B4-BE49-F238E27FC236}">
                      <a16:creationId xmlns:a16="http://schemas.microsoft.com/office/drawing/2014/main" id="{56E374F1-3376-4D82-B66C-A0588A30F0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5" name="Freeform 61">
                  <a:extLst>
                    <a:ext uri="{FF2B5EF4-FFF2-40B4-BE49-F238E27FC236}">
                      <a16:creationId xmlns:a16="http://schemas.microsoft.com/office/drawing/2014/main" id="{979B4E97-34CE-4034-8523-F1584A0344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6" name="Freeform 78">
                  <a:extLst>
                    <a:ext uri="{FF2B5EF4-FFF2-40B4-BE49-F238E27FC236}">
                      <a16:creationId xmlns:a16="http://schemas.microsoft.com/office/drawing/2014/main" id="{F4C4EFFF-E30B-4F0B-9ED4-FF63047DCBD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7" name="Freeform 84">
                  <a:extLst>
                    <a:ext uri="{FF2B5EF4-FFF2-40B4-BE49-F238E27FC236}">
                      <a16:creationId xmlns:a16="http://schemas.microsoft.com/office/drawing/2014/main" id="{173FDB7E-F5CA-497D-95CF-7A00D6789C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8" name="Freeform 87">
                  <a:extLst>
                    <a:ext uri="{FF2B5EF4-FFF2-40B4-BE49-F238E27FC236}">
                      <a16:creationId xmlns:a16="http://schemas.microsoft.com/office/drawing/2014/main" id="{42266BB1-5605-4F64-B071-80A97BAD9C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9" name="Freeform 60">
                  <a:extLst>
                    <a:ext uri="{FF2B5EF4-FFF2-40B4-BE49-F238E27FC236}">
                      <a16:creationId xmlns:a16="http://schemas.microsoft.com/office/drawing/2014/main" id="{90D15A2A-0F2D-4AB8-8252-303BA5DB3B0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0" name="Freeform 59">
                  <a:extLst>
                    <a:ext uri="{FF2B5EF4-FFF2-40B4-BE49-F238E27FC236}">
                      <a16:creationId xmlns:a16="http://schemas.microsoft.com/office/drawing/2014/main" id="{E676282C-5FCF-4E29-AE15-2545F1A685E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1" name="Freeform 62">
                  <a:extLst>
                    <a:ext uri="{FF2B5EF4-FFF2-40B4-BE49-F238E27FC236}">
                      <a16:creationId xmlns:a16="http://schemas.microsoft.com/office/drawing/2014/main" id="{AF7EC2A1-EAFC-4851-A4E3-47811C4456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2" name="Freeform 65">
                  <a:extLst>
                    <a:ext uri="{FF2B5EF4-FFF2-40B4-BE49-F238E27FC236}">
                      <a16:creationId xmlns:a16="http://schemas.microsoft.com/office/drawing/2014/main" id="{6F9BD94B-F299-45D3-B66E-F20FBC9246D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3" name="Freeform 79">
                  <a:extLst>
                    <a:ext uri="{FF2B5EF4-FFF2-40B4-BE49-F238E27FC236}">
                      <a16:creationId xmlns:a16="http://schemas.microsoft.com/office/drawing/2014/main" id="{50E616C9-EAB1-4990-B569-17C6CB0889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4" name="Freeform 82">
                  <a:extLst>
                    <a:ext uri="{FF2B5EF4-FFF2-40B4-BE49-F238E27FC236}">
                      <a16:creationId xmlns:a16="http://schemas.microsoft.com/office/drawing/2014/main" id="{2F983FB0-2CC2-4D5F-A331-4130F138E9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5" name="Freeform 85">
                  <a:extLst>
                    <a:ext uri="{FF2B5EF4-FFF2-40B4-BE49-F238E27FC236}">
                      <a16:creationId xmlns:a16="http://schemas.microsoft.com/office/drawing/2014/main" id="{B1ABC269-0802-4C4A-9E57-6F876F122C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6" name="Freeform 88">
                  <a:extLst>
                    <a:ext uri="{FF2B5EF4-FFF2-40B4-BE49-F238E27FC236}">
                      <a16:creationId xmlns:a16="http://schemas.microsoft.com/office/drawing/2014/main" id="{233153AF-C5CF-40DD-9E5E-9B84272F46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95E220B7-17F2-4748-A337-3B8D5886038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88" name="Line 63">
                    <a:extLst>
                      <a:ext uri="{FF2B5EF4-FFF2-40B4-BE49-F238E27FC236}">
                        <a16:creationId xmlns:a16="http://schemas.microsoft.com/office/drawing/2014/main" id="{63DC02CB-E162-45FD-AF68-0A1DB537F40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89" name="Line 66">
                    <a:extLst>
                      <a:ext uri="{FF2B5EF4-FFF2-40B4-BE49-F238E27FC236}">
                        <a16:creationId xmlns:a16="http://schemas.microsoft.com/office/drawing/2014/main" id="{4D9CBADA-7016-4987-B723-F7AE8E2E57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0" name="Line 67">
                    <a:extLst>
                      <a:ext uri="{FF2B5EF4-FFF2-40B4-BE49-F238E27FC236}">
                        <a16:creationId xmlns:a16="http://schemas.microsoft.com/office/drawing/2014/main" id="{1DCEDCA0-F979-4B3C-A0CA-F98F2DEE892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1" name="Line 80">
                    <a:extLst>
                      <a:ext uri="{FF2B5EF4-FFF2-40B4-BE49-F238E27FC236}">
                        <a16:creationId xmlns:a16="http://schemas.microsoft.com/office/drawing/2014/main" id="{1B701ADB-B6EB-4BED-8D15-F358A67EC9F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2" name="Line 83">
                    <a:extLst>
                      <a:ext uri="{FF2B5EF4-FFF2-40B4-BE49-F238E27FC236}">
                        <a16:creationId xmlns:a16="http://schemas.microsoft.com/office/drawing/2014/main" id="{239EB39D-EF7A-4284-83B8-904957045D8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3" name="Line 86">
                    <a:extLst>
                      <a:ext uri="{FF2B5EF4-FFF2-40B4-BE49-F238E27FC236}">
                        <a16:creationId xmlns:a16="http://schemas.microsoft.com/office/drawing/2014/main" id="{59413AC3-6F9D-431E-8136-F15C0FCA62A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4" name="Line 89">
                    <a:extLst>
                      <a:ext uri="{FF2B5EF4-FFF2-40B4-BE49-F238E27FC236}">
                        <a16:creationId xmlns:a16="http://schemas.microsoft.com/office/drawing/2014/main" id="{987DF8D6-E53D-4C41-B339-1E5094638FA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66036562-1199-405F-B95A-C3A543B5DB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C4C4997E-6944-4940-8B33-92DB90BCE3A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0A44DA53-5DA1-44E2-8EB4-F53CC84C9F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F072B3FF-FEA5-46BC-8627-9B46C5F3967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1" name="Rectangle 30">
                    <a:extLst>
                      <a:ext uri="{FF2B5EF4-FFF2-40B4-BE49-F238E27FC236}">
                        <a16:creationId xmlns:a16="http://schemas.microsoft.com/office/drawing/2014/main" id="{FB18587D-1BDA-4D28-9B48-3C37C764B66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72" name="Rectangle 30">
                    <a:extLst>
                      <a:ext uri="{FF2B5EF4-FFF2-40B4-BE49-F238E27FC236}">
                        <a16:creationId xmlns:a16="http://schemas.microsoft.com/office/drawing/2014/main" id="{8CFE033B-F34F-4836-B6F3-93E6C7D9C5C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07F79761-CFAA-4330-8067-31EC1DC3E1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67" name="Freeform: Shape 166">
                    <a:extLst>
                      <a:ext uri="{FF2B5EF4-FFF2-40B4-BE49-F238E27FC236}">
                        <a16:creationId xmlns:a16="http://schemas.microsoft.com/office/drawing/2014/main" id="{8A0BC496-427B-4836-B989-97B0673D8F5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68" name="Freeform: Shape 167">
                    <a:extLst>
                      <a:ext uri="{FF2B5EF4-FFF2-40B4-BE49-F238E27FC236}">
                        <a16:creationId xmlns:a16="http://schemas.microsoft.com/office/drawing/2014/main" id="{A0D554E1-33ED-415C-BF15-FC38D2E33C7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D1F1EE7D-C5FF-46EA-AB9C-94E1F2D9B7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61" name="Group 160">
                  <a:extLst>
                    <a:ext uri="{FF2B5EF4-FFF2-40B4-BE49-F238E27FC236}">
                      <a16:creationId xmlns:a16="http://schemas.microsoft.com/office/drawing/2014/main" id="{2AC2FE37-AED7-4C81-A52E-FD105C1BDA8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3" name="Freeform 68">
                    <a:extLst>
                      <a:ext uri="{FF2B5EF4-FFF2-40B4-BE49-F238E27FC236}">
                        <a16:creationId xmlns:a16="http://schemas.microsoft.com/office/drawing/2014/main" id="{AB34FC05-3259-4BE2-8DA9-91435FAFCE7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64" name="Freeform 69">
                    <a:extLst>
                      <a:ext uri="{FF2B5EF4-FFF2-40B4-BE49-F238E27FC236}">
                        <a16:creationId xmlns:a16="http://schemas.microsoft.com/office/drawing/2014/main" id="{AC11598E-3FD2-47F3-8E57-D5D6130DBC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62" name="Line 70">
                  <a:extLst>
                    <a:ext uri="{FF2B5EF4-FFF2-40B4-BE49-F238E27FC236}">
                      <a16:creationId xmlns:a16="http://schemas.microsoft.com/office/drawing/2014/main" id="{37D098FA-73CF-44E6-B612-7DE664E5DE0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66672930-1A30-4508-A9D2-FA4271C6B1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58" name="Freeform 68">
                  <a:extLst>
                    <a:ext uri="{FF2B5EF4-FFF2-40B4-BE49-F238E27FC236}">
                      <a16:creationId xmlns:a16="http://schemas.microsoft.com/office/drawing/2014/main" id="{174F3D5B-9943-4A8B-8699-ABB2B7991B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9" name="Freeform 69">
                  <a:extLst>
                    <a:ext uri="{FF2B5EF4-FFF2-40B4-BE49-F238E27FC236}">
                      <a16:creationId xmlns:a16="http://schemas.microsoft.com/office/drawing/2014/main" id="{6834DCA2-951C-4A9B-8490-5C7BD0FFBB9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0" name="Line 70">
                  <a:extLst>
                    <a:ext uri="{FF2B5EF4-FFF2-40B4-BE49-F238E27FC236}">
                      <a16:creationId xmlns:a16="http://schemas.microsoft.com/office/drawing/2014/main" id="{316B6CF4-BCF3-4765-B744-A1EB5A76D33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BAD99054-FC47-4391-9369-B309A0AA25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1A1CDB94-FE6F-4AAC-94D9-DDCEC703B12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56" name="Freeform: Shape 155">
                    <a:extLst>
                      <a:ext uri="{FF2B5EF4-FFF2-40B4-BE49-F238E27FC236}">
                        <a16:creationId xmlns:a16="http://schemas.microsoft.com/office/drawing/2014/main" id="{99B22DCB-54E6-4769-9DD7-3736B4041B2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7" name="Freeform: Shape 156">
                    <a:extLst>
                      <a:ext uri="{FF2B5EF4-FFF2-40B4-BE49-F238E27FC236}">
                        <a16:creationId xmlns:a16="http://schemas.microsoft.com/office/drawing/2014/main" id="{67DA3C33-5733-4571-AD7C-F9D7447D184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DEACDE3F-3571-479B-8545-A0EB157DFB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0EBC688C-242B-4AF8-9A28-74C5D3A7DD7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4" name="Rectangle 5">
                    <a:extLst>
                      <a:ext uri="{FF2B5EF4-FFF2-40B4-BE49-F238E27FC236}">
                        <a16:creationId xmlns:a16="http://schemas.microsoft.com/office/drawing/2014/main" id="{C4C8C45C-CEB8-4DEA-A7C9-8028747D4C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5" name="Rectangle 5">
                    <a:extLst>
                      <a:ext uri="{FF2B5EF4-FFF2-40B4-BE49-F238E27FC236}">
                        <a16:creationId xmlns:a16="http://schemas.microsoft.com/office/drawing/2014/main" id="{7FC624AF-D992-41C1-A403-A0A4731BE06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F63171A4-E846-4A64-8292-3ED3583B6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 flipH="1">
              <a:off x="2171191" y="712681"/>
              <a:ext cx="5539609" cy="5682348"/>
              <a:chOff x="6623433" y="457964"/>
              <a:chExt cx="5539609" cy="5682348"/>
            </a:xfrm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E59C66F3-BAB8-46AB-849B-0BC14A74B8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24" name="Freeform 64">
                  <a:extLst>
                    <a:ext uri="{FF2B5EF4-FFF2-40B4-BE49-F238E27FC236}">
                      <a16:creationId xmlns:a16="http://schemas.microsoft.com/office/drawing/2014/main" id="{68CD087B-52FF-4F11-A251-6F6A6B9093A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5" name="Freeform 81">
                  <a:extLst>
                    <a:ext uri="{FF2B5EF4-FFF2-40B4-BE49-F238E27FC236}">
                      <a16:creationId xmlns:a16="http://schemas.microsoft.com/office/drawing/2014/main" id="{7FD7CD23-A1FC-41E8-A563-0B0A87A8FC8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6" name="Freeform 61">
                  <a:extLst>
                    <a:ext uri="{FF2B5EF4-FFF2-40B4-BE49-F238E27FC236}">
                      <a16:creationId xmlns:a16="http://schemas.microsoft.com/office/drawing/2014/main" id="{A3A34481-695D-470B-9A01-A047EAA615B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7" name="Freeform 78">
                  <a:extLst>
                    <a:ext uri="{FF2B5EF4-FFF2-40B4-BE49-F238E27FC236}">
                      <a16:creationId xmlns:a16="http://schemas.microsoft.com/office/drawing/2014/main" id="{5B26EEFA-6CAA-4BF6-B4BD-7C083D59BF3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8" name="Freeform 84">
                  <a:extLst>
                    <a:ext uri="{FF2B5EF4-FFF2-40B4-BE49-F238E27FC236}">
                      <a16:creationId xmlns:a16="http://schemas.microsoft.com/office/drawing/2014/main" id="{61976329-310A-4F70-B22C-F032D4BF7E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9" name="Freeform 87">
                  <a:extLst>
                    <a:ext uri="{FF2B5EF4-FFF2-40B4-BE49-F238E27FC236}">
                      <a16:creationId xmlns:a16="http://schemas.microsoft.com/office/drawing/2014/main" id="{0A0DA1ED-70C5-4D8F-B61F-F6E9E07D59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0" name="Freeform 60">
                  <a:extLst>
                    <a:ext uri="{FF2B5EF4-FFF2-40B4-BE49-F238E27FC236}">
                      <a16:creationId xmlns:a16="http://schemas.microsoft.com/office/drawing/2014/main" id="{EDF58541-8ECC-487F-96C7-3267D0F9C8C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1" name="Freeform 59">
                  <a:extLst>
                    <a:ext uri="{FF2B5EF4-FFF2-40B4-BE49-F238E27FC236}">
                      <a16:creationId xmlns:a16="http://schemas.microsoft.com/office/drawing/2014/main" id="{D1DAAA62-5552-4436-97D9-353F629E8AB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2" name="Freeform 62">
                  <a:extLst>
                    <a:ext uri="{FF2B5EF4-FFF2-40B4-BE49-F238E27FC236}">
                      <a16:creationId xmlns:a16="http://schemas.microsoft.com/office/drawing/2014/main" id="{EBA1BB6B-72EF-4525-89A1-FC5BE70D71B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3" name="Freeform 65">
                  <a:extLst>
                    <a:ext uri="{FF2B5EF4-FFF2-40B4-BE49-F238E27FC236}">
                      <a16:creationId xmlns:a16="http://schemas.microsoft.com/office/drawing/2014/main" id="{D3BD4012-93F7-424A-9146-8E7E831D9E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4" name="Freeform 79">
                  <a:extLst>
                    <a:ext uri="{FF2B5EF4-FFF2-40B4-BE49-F238E27FC236}">
                      <a16:creationId xmlns:a16="http://schemas.microsoft.com/office/drawing/2014/main" id="{A2E36983-6A8E-4C78-AA27-363C0D676C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5" name="Freeform 82">
                  <a:extLst>
                    <a:ext uri="{FF2B5EF4-FFF2-40B4-BE49-F238E27FC236}">
                      <a16:creationId xmlns:a16="http://schemas.microsoft.com/office/drawing/2014/main" id="{AB2380FC-F201-44F0-A531-1402201E4E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6" name="Freeform 85">
                  <a:extLst>
                    <a:ext uri="{FF2B5EF4-FFF2-40B4-BE49-F238E27FC236}">
                      <a16:creationId xmlns:a16="http://schemas.microsoft.com/office/drawing/2014/main" id="{737C3A27-BD47-4E93-A1E3-33B902DD068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7" name="Freeform 88">
                  <a:extLst>
                    <a:ext uri="{FF2B5EF4-FFF2-40B4-BE49-F238E27FC236}">
                      <a16:creationId xmlns:a16="http://schemas.microsoft.com/office/drawing/2014/main" id="{C257BCC6-B88D-4C3B-BEFD-25D320F39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0519964D-597A-4E0C-B66C-89D30B8582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39" name="Line 63">
                    <a:extLst>
                      <a:ext uri="{FF2B5EF4-FFF2-40B4-BE49-F238E27FC236}">
                        <a16:creationId xmlns:a16="http://schemas.microsoft.com/office/drawing/2014/main" id="{A31BADE6-3732-4787-8841-96E8F05C0A9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0" name="Line 66">
                    <a:extLst>
                      <a:ext uri="{FF2B5EF4-FFF2-40B4-BE49-F238E27FC236}">
                        <a16:creationId xmlns:a16="http://schemas.microsoft.com/office/drawing/2014/main" id="{447ED593-61E3-4BD7-8984-7FE5621549D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1" name="Line 67">
                    <a:extLst>
                      <a:ext uri="{FF2B5EF4-FFF2-40B4-BE49-F238E27FC236}">
                        <a16:creationId xmlns:a16="http://schemas.microsoft.com/office/drawing/2014/main" id="{6AD98272-0FC0-49AC-9877-8D2BAA5148B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2" name="Line 80">
                    <a:extLst>
                      <a:ext uri="{FF2B5EF4-FFF2-40B4-BE49-F238E27FC236}">
                        <a16:creationId xmlns:a16="http://schemas.microsoft.com/office/drawing/2014/main" id="{D54770D9-48C7-4C76-9F40-65C9B9C05CE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3" name="Line 83">
                    <a:extLst>
                      <a:ext uri="{FF2B5EF4-FFF2-40B4-BE49-F238E27FC236}">
                        <a16:creationId xmlns:a16="http://schemas.microsoft.com/office/drawing/2014/main" id="{4B9C1A3A-3DED-4CC1-820C-16B358DF9EC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4" name="Line 86">
                    <a:extLst>
                      <a:ext uri="{FF2B5EF4-FFF2-40B4-BE49-F238E27FC236}">
                        <a16:creationId xmlns:a16="http://schemas.microsoft.com/office/drawing/2014/main" id="{2404A56E-8A81-48CB-9AC4-2CB6EA55DD7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5" name="Line 89">
                    <a:extLst>
                      <a:ext uri="{FF2B5EF4-FFF2-40B4-BE49-F238E27FC236}">
                        <a16:creationId xmlns:a16="http://schemas.microsoft.com/office/drawing/2014/main" id="{6D6A743B-85A5-41A8-9664-D654620D25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23DAD9FD-AF99-4D89-9BC8-E6739BD17AC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id="{D7170781-0173-4FAB-8358-42C469FC51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03C55E22-B879-4AE0-BC46-BA8A4E950C5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AA07E073-1978-4DCC-9E5C-FF89EF524BF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2" name="Rectangle 30">
                    <a:extLst>
                      <a:ext uri="{FF2B5EF4-FFF2-40B4-BE49-F238E27FC236}">
                        <a16:creationId xmlns:a16="http://schemas.microsoft.com/office/drawing/2014/main" id="{5691F80E-D2E0-4E78-AA76-8D827AE4101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23" name="Rectangle 30">
                    <a:extLst>
                      <a:ext uri="{FF2B5EF4-FFF2-40B4-BE49-F238E27FC236}">
                        <a16:creationId xmlns:a16="http://schemas.microsoft.com/office/drawing/2014/main" id="{E34C55D1-5C55-44D3-9C26-E1951DA3937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4C9CB0E6-07EF-4140-926D-D380C1A88EB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18" name="Freeform: Shape 117">
                    <a:extLst>
                      <a:ext uri="{FF2B5EF4-FFF2-40B4-BE49-F238E27FC236}">
                        <a16:creationId xmlns:a16="http://schemas.microsoft.com/office/drawing/2014/main" id="{263BBD78-504D-435B-8933-2C460DC38E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9" name="Freeform: Shape 118">
                    <a:extLst>
                      <a:ext uri="{FF2B5EF4-FFF2-40B4-BE49-F238E27FC236}">
                        <a16:creationId xmlns:a16="http://schemas.microsoft.com/office/drawing/2014/main" id="{1AD78D29-1FCF-4E88-A958-924F701D5E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EA551A3F-69EF-45CC-87F7-867808A3FA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12724B09-E74E-49FA-BB5D-583BB89B798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14" name="Freeform 68">
                    <a:extLst>
                      <a:ext uri="{FF2B5EF4-FFF2-40B4-BE49-F238E27FC236}">
                        <a16:creationId xmlns:a16="http://schemas.microsoft.com/office/drawing/2014/main" id="{DA2788BF-64AD-4328-8CB9-8C2C98CF54E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15" name="Freeform 69">
                    <a:extLst>
                      <a:ext uri="{FF2B5EF4-FFF2-40B4-BE49-F238E27FC236}">
                        <a16:creationId xmlns:a16="http://schemas.microsoft.com/office/drawing/2014/main" id="{D9591CB5-16C9-44FC-B125-529D33F91BF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13" name="Line 70">
                  <a:extLst>
                    <a:ext uri="{FF2B5EF4-FFF2-40B4-BE49-F238E27FC236}">
                      <a16:creationId xmlns:a16="http://schemas.microsoft.com/office/drawing/2014/main" id="{4F82A945-38F0-45AF-A28A-C6A0E6A2E7F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80FA6744-F48F-4652-86E5-BA3ABEF3227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09" name="Freeform 68">
                  <a:extLst>
                    <a:ext uri="{FF2B5EF4-FFF2-40B4-BE49-F238E27FC236}">
                      <a16:creationId xmlns:a16="http://schemas.microsoft.com/office/drawing/2014/main" id="{FAC3DEAD-5797-4CA1-A8F2-3F487AAC6B1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10" name="Freeform 69">
                  <a:extLst>
                    <a:ext uri="{FF2B5EF4-FFF2-40B4-BE49-F238E27FC236}">
                      <a16:creationId xmlns:a16="http://schemas.microsoft.com/office/drawing/2014/main" id="{F9AF9D64-C9FB-4D32-993D-3423A2E55EE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11" name="Line 70">
                  <a:extLst>
                    <a:ext uri="{FF2B5EF4-FFF2-40B4-BE49-F238E27FC236}">
                      <a16:creationId xmlns:a16="http://schemas.microsoft.com/office/drawing/2014/main" id="{9097AC72-422F-4CE0-A772-A63E2294ACD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1A6B3F4D-48A0-4FC2-8720-2606D6AA04C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67E4FA26-563D-4D19-BAEB-A370818E51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07" name="Freeform: Shape 106">
                    <a:extLst>
                      <a:ext uri="{FF2B5EF4-FFF2-40B4-BE49-F238E27FC236}">
                        <a16:creationId xmlns:a16="http://schemas.microsoft.com/office/drawing/2014/main" id="{03B51AAC-6B1D-43D1-8885-402653BA90F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8" name="Freeform: Shape 107">
                    <a:extLst>
                      <a:ext uri="{FF2B5EF4-FFF2-40B4-BE49-F238E27FC236}">
                        <a16:creationId xmlns:a16="http://schemas.microsoft.com/office/drawing/2014/main" id="{CF4180FB-7FBD-421F-A284-4C2CC61B384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28E615C5-6A2E-4BF3-A3A8-9061C5B1B84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04" name="Straight Connector 103">
                    <a:extLst>
                      <a:ext uri="{FF2B5EF4-FFF2-40B4-BE49-F238E27FC236}">
                        <a16:creationId xmlns:a16="http://schemas.microsoft.com/office/drawing/2014/main" id="{B15A4CEB-6B8D-48C3-8484-3EC282A34A1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5" name="Rectangle 5">
                    <a:extLst>
                      <a:ext uri="{FF2B5EF4-FFF2-40B4-BE49-F238E27FC236}">
                        <a16:creationId xmlns:a16="http://schemas.microsoft.com/office/drawing/2014/main" id="{38F7FD7D-E582-4214-B1B3-D289130553F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06" name="Rectangle 5">
                    <a:extLst>
                      <a:ext uri="{FF2B5EF4-FFF2-40B4-BE49-F238E27FC236}">
                        <a16:creationId xmlns:a16="http://schemas.microsoft.com/office/drawing/2014/main" id="{B74D1DAC-C0D4-447E-8665-EAFF34F4E3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</p:grp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F2D931-86F8-40B1-B2C0-BE477572EC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181686" y="2876550"/>
            <a:ext cx="3059113" cy="2983947"/>
          </a:xfrm>
        </p:spPr>
        <p:txBody>
          <a:bodyPr/>
          <a:lstStyle>
            <a:lvl1pPr marL="0" indent="0" algn="ctr">
              <a:buNone/>
              <a:defRPr/>
            </a:lvl1pPr>
            <a:lvl2pPr marL="360000" indent="0">
              <a:buFont typeface="Arial" panose="020B0604020202020204" pitchFamily="34" charset="0"/>
              <a:buNone/>
              <a:defRPr/>
            </a:lvl2pPr>
            <a:lvl3pPr marL="720000" indent="0">
              <a:buNone/>
              <a:defRPr/>
            </a:lvl3pPr>
            <a:lvl4pPr marL="1080000" indent="0">
              <a:buFont typeface="Arial" panose="020B0604020202020204" pitchFamily="34" charset="0"/>
              <a:buNone/>
              <a:defRPr/>
            </a:lvl4pPr>
            <a:lvl5pPr marL="14400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8871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7" y="536573"/>
            <a:ext cx="3856679" cy="145300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791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Content Placeholder 2">
            <a:extLst>
              <a:ext uri="{FF2B5EF4-FFF2-40B4-BE49-F238E27FC236}">
                <a16:creationId xmlns:a16="http://schemas.microsoft.com/office/drawing/2014/main" id="{E4838519-F7BD-42C9-BDE6-B4D6DF7E117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07606" y="2877018"/>
            <a:ext cx="3060000" cy="2938561"/>
          </a:xfrm>
        </p:spPr>
        <p:txBody>
          <a:bodyPr>
            <a:normAutofit/>
          </a:bodyPr>
          <a:lstStyle>
            <a:lvl1pPr algn="ctr">
              <a:defRPr/>
            </a:lvl1pPr>
          </a:lstStyle>
          <a:p>
            <a:pPr marL="0" indent="0" algn="ctr">
              <a:buNone/>
            </a:pPr>
            <a:r>
              <a:rPr lang="en-US" dirty="0"/>
              <a:t>Click to edit master text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480400" cy="46166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6947" y="6357600"/>
            <a:ext cx="6683376" cy="4608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F1A84F6-2D30-446A-9D91-44FBCB82567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79987" y="0"/>
            <a:ext cx="7212013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46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600" y="536573"/>
            <a:ext cx="4078800" cy="145300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5" name="Text Placeholder 94">
            <a:extLst>
              <a:ext uri="{FF2B5EF4-FFF2-40B4-BE49-F238E27FC236}">
                <a16:creationId xmlns:a16="http://schemas.microsoft.com/office/drawing/2014/main" id="{376C93AE-577A-4E39-B37B-F54DD619E8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86175" y="2876550"/>
            <a:ext cx="4819650" cy="2875321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/>
            </a:lvl1pPr>
            <a:lvl2pPr marL="360000" indent="0" algn="ctr">
              <a:buFont typeface="Arial" panose="020B0604020202020204" pitchFamily="34" charset="0"/>
              <a:buNone/>
              <a:defRPr/>
            </a:lvl2pPr>
            <a:lvl3pPr marL="720000" indent="0" algn="ctr">
              <a:buNone/>
              <a:defRPr/>
            </a:lvl3pPr>
            <a:lvl4pPr marL="1080000" indent="0" algn="ctr">
              <a:buFont typeface="Arial" panose="020B0604020202020204" pitchFamily="34" charset="0"/>
              <a:buNone/>
              <a:defRPr/>
            </a:lvl4pPr>
            <a:lvl5pPr marL="1440000" indent="0" algn="ct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DF41F26-BFC3-471C-AEBF-8D613043F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9766" y="716800"/>
            <a:ext cx="3838575" cy="5583025"/>
            <a:chOff x="199766" y="716800"/>
            <a:chExt cx="3838575" cy="558302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D3F709F-F0BC-4149-B83C-D6E0B13F9C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26" name="Freeform 64">
                <a:extLst>
                  <a:ext uri="{FF2B5EF4-FFF2-40B4-BE49-F238E27FC236}">
                    <a16:creationId xmlns:a16="http://schemas.microsoft.com/office/drawing/2014/main" id="{5C5EF830-776D-4D9D-B2AD-E2EF27FE2B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" name="Freeform 81">
                <a:extLst>
                  <a:ext uri="{FF2B5EF4-FFF2-40B4-BE49-F238E27FC236}">
                    <a16:creationId xmlns:a16="http://schemas.microsoft.com/office/drawing/2014/main" id="{24555386-DD07-47B5-8731-6188F04409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8" name="Freeform 61">
                <a:extLst>
                  <a:ext uri="{FF2B5EF4-FFF2-40B4-BE49-F238E27FC236}">
                    <a16:creationId xmlns:a16="http://schemas.microsoft.com/office/drawing/2014/main" id="{98AACD5A-587D-4523-8687-E39554A9EE4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9" name="Freeform 78">
                <a:extLst>
                  <a:ext uri="{FF2B5EF4-FFF2-40B4-BE49-F238E27FC236}">
                    <a16:creationId xmlns:a16="http://schemas.microsoft.com/office/drawing/2014/main" id="{056E6FE3-AE0B-4665-BDC4-C43B088EA3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0" name="Freeform 84">
                <a:extLst>
                  <a:ext uri="{FF2B5EF4-FFF2-40B4-BE49-F238E27FC236}">
                    <a16:creationId xmlns:a16="http://schemas.microsoft.com/office/drawing/2014/main" id="{3341E111-158B-46EB-85CF-76ACE2E63E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1" name="Freeform 87">
                <a:extLst>
                  <a:ext uri="{FF2B5EF4-FFF2-40B4-BE49-F238E27FC236}">
                    <a16:creationId xmlns:a16="http://schemas.microsoft.com/office/drawing/2014/main" id="{B6BAC346-F465-42C1-B326-511CDAAFCD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2" name="Freeform 60">
                <a:extLst>
                  <a:ext uri="{FF2B5EF4-FFF2-40B4-BE49-F238E27FC236}">
                    <a16:creationId xmlns:a16="http://schemas.microsoft.com/office/drawing/2014/main" id="{41EFAE7C-FB00-406B-B543-258ECBA85C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3" name="Freeform 59">
                <a:extLst>
                  <a:ext uri="{FF2B5EF4-FFF2-40B4-BE49-F238E27FC236}">
                    <a16:creationId xmlns:a16="http://schemas.microsoft.com/office/drawing/2014/main" id="{7B8E44F7-B4B5-407F-8CBF-2EF396585A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4" name="Freeform 62">
                <a:extLst>
                  <a:ext uri="{FF2B5EF4-FFF2-40B4-BE49-F238E27FC236}">
                    <a16:creationId xmlns:a16="http://schemas.microsoft.com/office/drawing/2014/main" id="{E5CB4BB7-46DD-4D14-AF85-0E13EFBA67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5" name="Freeform 65">
                <a:extLst>
                  <a:ext uri="{FF2B5EF4-FFF2-40B4-BE49-F238E27FC236}">
                    <a16:creationId xmlns:a16="http://schemas.microsoft.com/office/drawing/2014/main" id="{F7F8EDDC-B124-4CF0-9C0B-036D7E92030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" name="Freeform 79">
                <a:extLst>
                  <a:ext uri="{FF2B5EF4-FFF2-40B4-BE49-F238E27FC236}">
                    <a16:creationId xmlns:a16="http://schemas.microsoft.com/office/drawing/2014/main" id="{F9979D20-23CA-44BF-94E4-277FAA877C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" name="Freeform 82">
                <a:extLst>
                  <a:ext uri="{FF2B5EF4-FFF2-40B4-BE49-F238E27FC236}">
                    <a16:creationId xmlns:a16="http://schemas.microsoft.com/office/drawing/2014/main" id="{64DA53E4-1E27-44B2-9EA5-375E3D20A76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" name="Freeform 85">
                <a:extLst>
                  <a:ext uri="{FF2B5EF4-FFF2-40B4-BE49-F238E27FC236}">
                    <a16:creationId xmlns:a16="http://schemas.microsoft.com/office/drawing/2014/main" id="{AF41DBD5-F7CA-43C7-B477-6E93D8DC06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9" name="Freeform 88">
                <a:extLst>
                  <a:ext uri="{FF2B5EF4-FFF2-40B4-BE49-F238E27FC236}">
                    <a16:creationId xmlns:a16="http://schemas.microsoft.com/office/drawing/2014/main" id="{8DE355CC-A733-4109-AC9E-4E5E96E355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C60E99C1-AC1B-4267-A404-07CA28EA1A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41" name="Line 63">
                  <a:extLst>
                    <a:ext uri="{FF2B5EF4-FFF2-40B4-BE49-F238E27FC236}">
                      <a16:creationId xmlns:a16="http://schemas.microsoft.com/office/drawing/2014/main" id="{46BA754B-AF8C-4E32-B5D4-BD2CA1341E9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2" name="Line 66">
                  <a:extLst>
                    <a:ext uri="{FF2B5EF4-FFF2-40B4-BE49-F238E27FC236}">
                      <a16:creationId xmlns:a16="http://schemas.microsoft.com/office/drawing/2014/main" id="{AA7154F4-DAA9-42B8-9C79-E7D89EB926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3" name="Line 67">
                  <a:extLst>
                    <a:ext uri="{FF2B5EF4-FFF2-40B4-BE49-F238E27FC236}">
                      <a16:creationId xmlns:a16="http://schemas.microsoft.com/office/drawing/2014/main" id="{CFCCE002-4181-4663-B8B4-5B5CC711B8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4" name="Line 80">
                  <a:extLst>
                    <a:ext uri="{FF2B5EF4-FFF2-40B4-BE49-F238E27FC236}">
                      <a16:creationId xmlns:a16="http://schemas.microsoft.com/office/drawing/2014/main" id="{B3C1286A-A92F-45A8-A144-C4EBF3B8BC1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5" name="Line 83">
                  <a:extLst>
                    <a:ext uri="{FF2B5EF4-FFF2-40B4-BE49-F238E27FC236}">
                      <a16:creationId xmlns:a16="http://schemas.microsoft.com/office/drawing/2014/main" id="{31993490-8FCD-4048-A2E8-0A217FF6561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6" name="Line 86">
                  <a:extLst>
                    <a:ext uri="{FF2B5EF4-FFF2-40B4-BE49-F238E27FC236}">
                      <a16:creationId xmlns:a16="http://schemas.microsoft.com/office/drawing/2014/main" id="{33AF3440-700A-44B0-A0D1-1E6301F187D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7" name="Line 89">
                  <a:extLst>
                    <a:ext uri="{FF2B5EF4-FFF2-40B4-BE49-F238E27FC236}">
                      <a16:creationId xmlns:a16="http://schemas.microsoft.com/office/drawing/2014/main" id="{F17E7CAB-5E29-47AC-91E8-B488D357FBD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713AE0B-3A03-4CCB-B15E-CAF75D855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94CC0330-760F-4B4E-BE37-D345B5B2E8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8B6C8306-3715-4107-BA99-68EB308CA19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5A4B3797-F2A4-43E3-B8F8-8BC4B0FBDE9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Rectangle 30">
                  <a:extLst>
                    <a:ext uri="{FF2B5EF4-FFF2-40B4-BE49-F238E27FC236}">
                      <a16:creationId xmlns:a16="http://schemas.microsoft.com/office/drawing/2014/main" id="{BB27766D-84D5-4D02-AE36-3149427B229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5" name="Rectangle 30">
                  <a:extLst>
                    <a:ext uri="{FF2B5EF4-FFF2-40B4-BE49-F238E27FC236}">
                      <a16:creationId xmlns:a16="http://schemas.microsoft.com/office/drawing/2014/main" id="{8F1C8A62-8495-422A-9A73-9C59C603F62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1CEBFBC-BC6E-4C5F-BEC4-DD2079D8E2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969A298F-AA6C-4139-992B-E27C0854615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972AA363-33A2-4979-9DE5-9FA8ACADE0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3822750-6B8C-4F83-9CAD-F924EF4937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58523E1A-71CD-4B09-A4F4-07F86003B4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15" name="Freeform 68">
                  <a:extLst>
                    <a:ext uri="{FF2B5EF4-FFF2-40B4-BE49-F238E27FC236}">
                      <a16:creationId xmlns:a16="http://schemas.microsoft.com/office/drawing/2014/main" id="{169972B1-6443-4F74-80F9-BB4943CD302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" name="Freeform 69">
                  <a:extLst>
                    <a:ext uri="{FF2B5EF4-FFF2-40B4-BE49-F238E27FC236}">
                      <a16:creationId xmlns:a16="http://schemas.microsoft.com/office/drawing/2014/main" id="{EB69F32F-40CA-458E-B833-E909ADFDD93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" name="Line 70">
                  <a:extLst>
                    <a:ext uri="{FF2B5EF4-FFF2-40B4-BE49-F238E27FC236}">
                      <a16:creationId xmlns:a16="http://schemas.microsoft.com/office/drawing/2014/main" id="{5B2FEC36-803B-49C9-8313-D558457B25A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5178F1E3-F49B-4E7A-BA5C-B2BFD9A636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12" name="Freeform 68">
                  <a:extLst>
                    <a:ext uri="{FF2B5EF4-FFF2-40B4-BE49-F238E27FC236}">
                      <a16:creationId xmlns:a16="http://schemas.microsoft.com/office/drawing/2014/main" id="{9F18055A-6D8B-4373-A010-59AE8C81384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" name="Freeform 69">
                  <a:extLst>
                    <a:ext uri="{FF2B5EF4-FFF2-40B4-BE49-F238E27FC236}">
                      <a16:creationId xmlns:a16="http://schemas.microsoft.com/office/drawing/2014/main" id="{2612E838-0F14-4DE7-AD23-6A830785116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" name="Line 70">
                  <a:extLst>
                    <a:ext uri="{FF2B5EF4-FFF2-40B4-BE49-F238E27FC236}">
                      <a16:creationId xmlns:a16="http://schemas.microsoft.com/office/drawing/2014/main" id="{AF3F8EED-B567-43E0-8B31-5A5E7AFB2DA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952B8C31-9649-4E69-B31C-D77394EE23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153659" y="716800"/>
            <a:ext cx="3838575" cy="5583025"/>
            <a:chOff x="199766" y="716800"/>
            <a:chExt cx="3838575" cy="5583025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269D1249-EDCC-41AC-BA08-E670FB4E3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68" name="Freeform 64">
                <a:extLst>
                  <a:ext uri="{FF2B5EF4-FFF2-40B4-BE49-F238E27FC236}">
                    <a16:creationId xmlns:a16="http://schemas.microsoft.com/office/drawing/2014/main" id="{EA5EA6EB-846A-4897-AE83-5BDD96A4F2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9" name="Freeform 81">
                <a:extLst>
                  <a:ext uri="{FF2B5EF4-FFF2-40B4-BE49-F238E27FC236}">
                    <a16:creationId xmlns:a16="http://schemas.microsoft.com/office/drawing/2014/main" id="{185EF0DB-BE87-4CDD-823B-E665113797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0" name="Freeform 61">
                <a:extLst>
                  <a:ext uri="{FF2B5EF4-FFF2-40B4-BE49-F238E27FC236}">
                    <a16:creationId xmlns:a16="http://schemas.microsoft.com/office/drawing/2014/main" id="{9AC9E234-4400-46EB-92D7-9B53A68B91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1" name="Freeform 78">
                <a:extLst>
                  <a:ext uri="{FF2B5EF4-FFF2-40B4-BE49-F238E27FC236}">
                    <a16:creationId xmlns:a16="http://schemas.microsoft.com/office/drawing/2014/main" id="{A0C06F74-3085-4BB3-9758-D974159759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2" name="Freeform 84">
                <a:extLst>
                  <a:ext uri="{FF2B5EF4-FFF2-40B4-BE49-F238E27FC236}">
                    <a16:creationId xmlns:a16="http://schemas.microsoft.com/office/drawing/2014/main" id="{9EA54D9F-32B0-4B48-B93A-B5A9E3DC6B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3" name="Freeform 87">
                <a:extLst>
                  <a:ext uri="{FF2B5EF4-FFF2-40B4-BE49-F238E27FC236}">
                    <a16:creationId xmlns:a16="http://schemas.microsoft.com/office/drawing/2014/main" id="{3858A715-B583-4779-A1D2-86822F2CB8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4" name="Freeform 60">
                <a:extLst>
                  <a:ext uri="{FF2B5EF4-FFF2-40B4-BE49-F238E27FC236}">
                    <a16:creationId xmlns:a16="http://schemas.microsoft.com/office/drawing/2014/main" id="{ECAE61B9-0396-4F89-85E9-EB174D639AF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5" name="Freeform 59">
                <a:extLst>
                  <a:ext uri="{FF2B5EF4-FFF2-40B4-BE49-F238E27FC236}">
                    <a16:creationId xmlns:a16="http://schemas.microsoft.com/office/drawing/2014/main" id="{46E4F030-726A-40ED-810F-C9F2379183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6" name="Freeform 62">
                <a:extLst>
                  <a:ext uri="{FF2B5EF4-FFF2-40B4-BE49-F238E27FC236}">
                    <a16:creationId xmlns:a16="http://schemas.microsoft.com/office/drawing/2014/main" id="{B3148C64-AE70-4F9D-B6CE-5C92B9922B9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7" name="Freeform 65">
                <a:extLst>
                  <a:ext uri="{FF2B5EF4-FFF2-40B4-BE49-F238E27FC236}">
                    <a16:creationId xmlns:a16="http://schemas.microsoft.com/office/drawing/2014/main" id="{78C97992-BC56-40D7-A639-3D314871C8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8" name="Freeform 79">
                <a:extLst>
                  <a:ext uri="{FF2B5EF4-FFF2-40B4-BE49-F238E27FC236}">
                    <a16:creationId xmlns:a16="http://schemas.microsoft.com/office/drawing/2014/main" id="{469CAD99-0EFE-4B8E-922B-0C2BCFFD5D9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9" name="Freeform 82">
                <a:extLst>
                  <a:ext uri="{FF2B5EF4-FFF2-40B4-BE49-F238E27FC236}">
                    <a16:creationId xmlns:a16="http://schemas.microsoft.com/office/drawing/2014/main" id="{1D00B441-E5A3-4411-9B05-8E09BFF62D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0" name="Freeform 85">
                <a:extLst>
                  <a:ext uri="{FF2B5EF4-FFF2-40B4-BE49-F238E27FC236}">
                    <a16:creationId xmlns:a16="http://schemas.microsoft.com/office/drawing/2014/main" id="{3FFE4E0B-A703-4655-B55F-44B3A3902FF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1" name="Freeform 88">
                <a:extLst>
                  <a:ext uri="{FF2B5EF4-FFF2-40B4-BE49-F238E27FC236}">
                    <a16:creationId xmlns:a16="http://schemas.microsoft.com/office/drawing/2014/main" id="{F19632C2-B953-4CD1-9EAA-5C1FEA3EFD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DBDC3951-9E4C-4062-9B43-3038D9058A6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83" name="Line 63">
                  <a:extLst>
                    <a:ext uri="{FF2B5EF4-FFF2-40B4-BE49-F238E27FC236}">
                      <a16:creationId xmlns:a16="http://schemas.microsoft.com/office/drawing/2014/main" id="{2764EF0E-A104-46C9-B242-778009E49ED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4" name="Line 66">
                  <a:extLst>
                    <a:ext uri="{FF2B5EF4-FFF2-40B4-BE49-F238E27FC236}">
                      <a16:creationId xmlns:a16="http://schemas.microsoft.com/office/drawing/2014/main" id="{D0A8B652-41E0-456C-9C9F-1F0EC00891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5" name="Line 67">
                  <a:extLst>
                    <a:ext uri="{FF2B5EF4-FFF2-40B4-BE49-F238E27FC236}">
                      <a16:creationId xmlns:a16="http://schemas.microsoft.com/office/drawing/2014/main" id="{802E547A-C876-460C-B6A4-BCE8D39DA0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6" name="Line 80">
                  <a:extLst>
                    <a:ext uri="{FF2B5EF4-FFF2-40B4-BE49-F238E27FC236}">
                      <a16:creationId xmlns:a16="http://schemas.microsoft.com/office/drawing/2014/main" id="{00363E6C-7B8D-4E1D-A93E-E73306E130D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7" name="Line 83">
                  <a:extLst>
                    <a:ext uri="{FF2B5EF4-FFF2-40B4-BE49-F238E27FC236}">
                      <a16:creationId xmlns:a16="http://schemas.microsoft.com/office/drawing/2014/main" id="{206E174F-B8D0-4FFD-A1B5-56BFC5CCE94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8" name="Line 86">
                  <a:extLst>
                    <a:ext uri="{FF2B5EF4-FFF2-40B4-BE49-F238E27FC236}">
                      <a16:creationId xmlns:a16="http://schemas.microsoft.com/office/drawing/2014/main" id="{3A10191E-76B5-4841-B32D-0DF6EAB639B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9" name="Line 89">
                  <a:extLst>
                    <a:ext uri="{FF2B5EF4-FFF2-40B4-BE49-F238E27FC236}">
                      <a16:creationId xmlns:a16="http://schemas.microsoft.com/office/drawing/2014/main" id="{CF67EF0B-5FE7-4D99-8B38-95B1706F07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0B39CF0F-2997-4D96-8F17-211C97D87D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6408937D-7FFE-4D6C-AF79-1F60035CC7C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749AA60A-BD5D-4647-AE8A-DF411C654BD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3F335D2B-768D-4700-A35C-F54A7BD3525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Rectangle 30">
                  <a:extLst>
                    <a:ext uri="{FF2B5EF4-FFF2-40B4-BE49-F238E27FC236}">
                      <a16:creationId xmlns:a16="http://schemas.microsoft.com/office/drawing/2014/main" id="{B6F1EDEE-EDB1-4759-9339-8F60B631A31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7" name="Rectangle 30">
                  <a:extLst>
                    <a:ext uri="{FF2B5EF4-FFF2-40B4-BE49-F238E27FC236}">
                      <a16:creationId xmlns:a16="http://schemas.microsoft.com/office/drawing/2014/main" id="{305D4D3B-BD5E-44BE-BE6A-4C918459301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30748E9E-1F8D-4FB9-89D6-F5B35B5049F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B56CFFBA-D942-451F-B4E0-133DEA264B0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1B25F38B-03B2-435D-82ED-142D2AB4D19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E1A0A593-F414-4B02-A355-AC7A50A7E0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1BA06E81-194E-43F2-B418-BF8101EAAE2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57" name="Freeform 68">
                  <a:extLst>
                    <a:ext uri="{FF2B5EF4-FFF2-40B4-BE49-F238E27FC236}">
                      <a16:creationId xmlns:a16="http://schemas.microsoft.com/office/drawing/2014/main" id="{ABE6BF78-8FF2-4595-9072-48ACEBE207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8" name="Freeform 69">
                  <a:extLst>
                    <a:ext uri="{FF2B5EF4-FFF2-40B4-BE49-F238E27FC236}">
                      <a16:creationId xmlns:a16="http://schemas.microsoft.com/office/drawing/2014/main" id="{E182745B-1C12-49AC-97AD-501D806E9F6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9" name="Line 70">
                  <a:extLst>
                    <a:ext uri="{FF2B5EF4-FFF2-40B4-BE49-F238E27FC236}">
                      <a16:creationId xmlns:a16="http://schemas.microsoft.com/office/drawing/2014/main" id="{56B38515-A1C4-46D9-AEC6-E55E1CB7330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C9A4424F-2DA0-4E5A-9291-0A5FCE5575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54" name="Freeform 68">
                  <a:extLst>
                    <a:ext uri="{FF2B5EF4-FFF2-40B4-BE49-F238E27FC236}">
                      <a16:creationId xmlns:a16="http://schemas.microsoft.com/office/drawing/2014/main" id="{8609BA22-8E70-41AA-BACA-C9F8A789B2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5" name="Freeform 69">
                  <a:extLst>
                    <a:ext uri="{FF2B5EF4-FFF2-40B4-BE49-F238E27FC236}">
                      <a16:creationId xmlns:a16="http://schemas.microsoft.com/office/drawing/2014/main" id="{C2F49FC5-EFC3-4A02-9782-EC06564A94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6" name="Line 70">
                  <a:extLst>
                    <a:ext uri="{FF2B5EF4-FFF2-40B4-BE49-F238E27FC236}">
                      <a16:creationId xmlns:a16="http://schemas.microsoft.com/office/drawing/2014/main" id="{782187F0-090B-4C65-B604-5DD33B4FF2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43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7C0FA93-7C0D-4CC0-BB42-DF569688ED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563402"/>
            <a:ext cx="4075200" cy="2058573"/>
          </a:xfrm>
        </p:spPr>
        <p:txBody>
          <a:bodyPr>
            <a:noAutofit/>
          </a:bodyPr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Subtitle 7">
            <a:extLst>
              <a:ext uri="{FF2B5EF4-FFF2-40B4-BE49-F238E27FC236}">
                <a16:creationId xmlns:a16="http://schemas.microsoft.com/office/drawing/2014/main" id="{C2777538-58E6-494C-A27B-B70346B0F3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000" y="4248000"/>
            <a:ext cx="4075200" cy="1520975"/>
          </a:xfrm>
        </p:spPr>
        <p:txBody>
          <a:bodyPr>
            <a:norm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C9D32952-2D0C-4A3E-9354-E014C717894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54800" y="563563"/>
            <a:ext cx="4995863" cy="2706687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2FA415D-7F98-4C81-A18F-A114BF021C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54800" y="3587750"/>
            <a:ext cx="4995863" cy="26987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6D3DA45-FD99-405B-8BF9-260DD97C0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19525" y="2840038"/>
            <a:ext cx="2216150" cy="1177924"/>
            <a:chOff x="4987925" y="2840038"/>
            <a:chExt cx="2216150" cy="117792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5C2A03C-F372-4C6D-929D-FD97AD439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8FEDBB3-0BD6-41BC-BB57-9FEC2E96C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7D12B81D-3F14-4DA1-BECA-669824832A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4" name="Freeform 68">
                  <a:extLst>
                    <a:ext uri="{FF2B5EF4-FFF2-40B4-BE49-F238E27FC236}">
                      <a16:creationId xmlns:a16="http://schemas.microsoft.com/office/drawing/2014/main" id="{EA11E57D-88DD-4899-907A-2A5772002FE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" name="Freeform 69">
                  <a:extLst>
                    <a:ext uri="{FF2B5EF4-FFF2-40B4-BE49-F238E27FC236}">
                      <a16:creationId xmlns:a16="http://schemas.microsoft.com/office/drawing/2014/main" id="{7A5AEE18-30A4-4777-975F-02D107A171B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" name="Line 70">
                  <a:extLst>
                    <a:ext uri="{FF2B5EF4-FFF2-40B4-BE49-F238E27FC236}">
                      <a16:creationId xmlns:a16="http://schemas.microsoft.com/office/drawing/2014/main" id="{39EA21FB-AE36-478E-9770-CB842814390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BC45D5C4-2D3A-4F84-BED1-D9B75234B0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1" name="Freeform 68">
                  <a:extLst>
                    <a:ext uri="{FF2B5EF4-FFF2-40B4-BE49-F238E27FC236}">
                      <a16:creationId xmlns:a16="http://schemas.microsoft.com/office/drawing/2014/main" id="{259762E8-7432-4501-9FE5-92B04D37C76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" name="Freeform 69">
                  <a:extLst>
                    <a:ext uri="{FF2B5EF4-FFF2-40B4-BE49-F238E27FC236}">
                      <a16:creationId xmlns:a16="http://schemas.microsoft.com/office/drawing/2014/main" id="{FF91FD3E-0148-4B50-8906-7D9CD382A3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" name="Line 70">
                  <a:extLst>
                    <a:ext uri="{FF2B5EF4-FFF2-40B4-BE49-F238E27FC236}">
                      <a16:creationId xmlns:a16="http://schemas.microsoft.com/office/drawing/2014/main" id="{506FA1AD-488A-4FD4-A79F-4343698EA73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93872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053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9595"/>
            <a:ext cx="10515600" cy="41544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256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24726" y="4217899"/>
            <a:ext cx="4079874" cy="1132373"/>
          </a:xfrm>
        </p:spPr>
        <p:txBody>
          <a:bodyPr anchor="t">
            <a:noAutofit/>
          </a:bodyPr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4726" y="1541995"/>
            <a:ext cx="4079874" cy="2457819"/>
          </a:xfrm>
        </p:spPr>
        <p:txBody>
          <a:bodyPr anchor="b">
            <a:normAutofit/>
          </a:bodyPr>
          <a:lstStyle>
            <a:lvl1pPr marL="0" indent="0" algn="ctr">
              <a:lnSpc>
                <a:spcPct val="125000"/>
              </a:lnSpc>
              <a:buNone/>
              <a:defRPr sz="32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E0B6C055-B48A-412B-88B0-737289AC0B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9750" y="536575"/>
            <a:ext cx="2366963" cy="276066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Picture Placeholder 42">
            <a:extLst>
              <a:ext uri="{FF2B5EF4-FFF2-40B4-BE49-F238E27FC236}">
                <a16:creationId xmlns:a16="http://schemas.microsoft.com/office/drawing/2014/main" id="{AE13F241-D0A7-491D-81D3-CB64502914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174887" y="543842"/>
            <a:ext cx="2366963" cy="276066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Picture Placeholder 42">
            <a:extLst>
              <a:ext uri="{FF2B5EF4-FFF2-40B4-BE49-F238E27FC236}">
                <a16:creationId xmlns:a16="http://schemas.microsoft.com/office/drawing/2014/main" id="{DC189B8E-5A5B-400F-8F5F-63F61759E08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39642" y="3563566"/>
            <a:ext cx="2366963" cy="276066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7" name="Picture Placeholder 42">
            <a:extLst>
              <a:ext uri="{FF2B5EF4-FFF2-40B4-BE49-F238E27FC236}">
                <a16:creationId xmlns:a16="http://schemas.microsoft.com/office/drawing/2014/main" id="{07055732-D9B3-42AF-9ADA-0D1F8DC2D5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174779" y="3570833"/>
            <a:ext cx="2366963" cy="276066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Date Placeholder 47">
            <a:extLst>
              <a:ext uri="{FF2B5EF4-FFF2-40B4-BE49-F238E27FC236}">
                <a16:creationId xmlns:a16="http://schemas.microsoft.com/office/drawing/2014/main" id="{5B51C357-082C-45A5-80C8-69FD4B94D329}"/>
              </a:ext>
            </a:extLst>
          </p:cNvPr>
          <p:cNvSpPr txBox="1">
            <a:spLocks/>
          </p:cNvSpPr>
          <p:nvPr userDrawn="1"/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 cap="all" spc="2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20XX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7ED9792-4CB9-419E-9961-050A9E00E2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096000" y="540000"/>
            <a:ext cx="0" cy="57780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1EC9E08-1228-4409-88CC-9D1927E8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8100000" flipH="1">
            <a:off x="6674373" y="402322"/>
            <a:ext cx="641184" cy="1069728"/>
            <a:chOff x="6484111" y="2967038"/>
            <a:chExt cx="641184" cy="1069728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A892AB7-AE89-4F73-AE0D-3503473E251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25" name="Freeform 68">
                <a:extLst>
                  <a:ext uri="{FF2B5EF4-FFF2-40B4-BE49-F238E27FC236}">
                    <a16:creationId xmlns:a16="http://schemas.microsoft.com/office/drawing/2014/main" id="{734AFAA3-AA68-425A-834B-00F9D3690B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" name="Freeform 69">
                <a:extLst>
                  <a:ext uri="{FF2B5EF4-FFF2-40B4-BE49-F238E27FC236}">
                    <a16:creationId xmlns:a16="http://schemas.microsoft.com/office/drawing/2014/main" id="{36ED0F24-8619-4AED-A07A-D075DF2AF2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" name="Line 70">
                <a:extLst>
                  <a:ext uri="{FF2B5EF4-FFF2-40B4-BE49-F238E27FC236}">
                    <a16:creationId xmlns:a16="http://schemas.microsoft.com/office/drawing/2014/main" id="{21E04150-0D06-4DFB-A73B-66DED0A5CF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EA3C053E-6843-4D44-A64D-A37FD38410B0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22" name="Freeform 68">
                <a:extLst>
                  <a:ext uri="{FF2B5EF4-FFF2-40B4-BE49-F238E27FC236}">
                    <a16:creationId xmlns:a16="http://schemas.microsoft.com/office/drawing/2014/main" id="{A84DD506-3B91-4CE4-AE62-8E2FCA17D9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" name="Freeform 69">
                <a:extLst>
                  <a:ext uri="{FF2B5EF4-FFF2-40B4-BE49-F238E27FC236}">
                    <a16:creationId xmlns:a16="http://schemas.microsoft.com/office/drawing/2014/main" id="{18C6659C-7CBF-419E-B2AB-53A6FBB4FF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" name="Line 70">
                <a:extLst>
                  <a:ext uri="{FF2B5EF4-FFF2-40B4-BE49-F238E27FC236}">
                    <a16:creationId xmlns:a16="http://schemas.microsoft.com/office/drawing/2014/main" id="{C7B1B371-3EFF-4F0E-8B44-1A397B69DD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29" name="Footer Placeholder 48">
            <a:extLst>
              <a:ext uri="{FF2B5EF4-FFF2-40B4-BE49-F238E27FC236}">
                <a16:creationId xmlns:a16="http://schemas.microsoft.com/office/drawing/2014/main" id="{B217CCF8-D1B0-4B96-AF9D-78BFAEE6D77D}"/>
              </a:ext>
            </a:extLst>
          </p:cNvPr>
          <p:cNvSpPr txBox="1">
            <a:spLocks/>
          </p:cNvSpPr>
          <p:nvPr userDrawn="1"/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cap="all" spc="3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Sample Footer Text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15108B9-F897-467F-809F-6A4A2AE7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8900000" flipH="1">
            <a:off x="11020475" y="5368081"/>
            <a:ext cx="641184" cy="1069728"/>
            <a:chOff x="6484111" y="2967038"/>
            <a:chExt cx="641184" cy="1069728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86413051-FD79-4060-A702-60F38BF4A35C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36" name="Freeform 68">
                <a:extLst>
                  <a:ext uri="{FF2B5EF4-FFF2-40B4-BE49-F238E27FC236}">
                    <a16:creationId xmlns:a16="http://schemas.microsoft.com/office/drawing/2014/main" id="{B764F2D9-1B19-42EA-9AF0-6050DDABAA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" name="Freeform 69">
                <a:extLst>
                  <a:ext uri="{FF2B5EF4-FFF2-40B4-BE49-F238E27FC236}">
                    <a16:creationId xmlns:a16="http://schemas.microsoft.com/office/drawing/2014/main" id="{557F4B3F-3926-4C1D-ABBF-B238098717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" name="Line 70">
                <a:extLst>
                  <a:ext uri="{FF2B5EF4-FFF2-40B4-BE49-F238E27FC236}">
                    <a16:creationId xmlns:a16="http://schemas.microsoft.com/office/drawing/2014/main" id="{81E74331-4EEB-49F8-912F-1DF74636E7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88BEEF7-57D3-43D4-9EBA-6948ED40B433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33" name="Freeform 68">
                <a:extLst>
                  <a:ext uri="{FF2B5EF4-FFF2-40B4-BE49-F238E27FC236}">
                    <a16:creationId xmlns:a16="http://schemas.microsoft.com/office/drawing/2014/main" id="{0CD7B047-B489-4D5B-9C32-1BA667136A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4" name="Freeform 69">
                <a:extLst>
                  <a:ext uri="{FF2B5EF4-FFF2-40B4-BE49-F238E27FC236}">
                    <a16:creationId xmlns:a16="http://schemas.microsoft.com/office/drawing/2014/main" id="{2B703141-C1B3-4AFF-991F-D77B298AE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5" name="Line 70">
                <a:extLst>
                  <a:ext uri="{FF2B5EF4-FFF2-40B4-BE49-F238E27FC236}">
                    <a16:creationId xmlns:a16="http://schemas.microsoft.com/office/drawing/2014/main" id="{FEEBB32D-FA5C-432C-B55F-1F74A4D13F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39" name="Slide Number Placeholder 49">
            <a:extLst>
              <a:ext uri="{FF2B5EF4-FFF2-40B4-BE49-F238E27FC236}">
                <a16:creationId xmlns:a16="http://schemas.microsoft.com/office/drawing/2014/main" id="{FAE9A1BE-DDB9-4362-A4F6-BE1A07DBF6F1}"/>
              </a:ext>
            </a:extLst>
          </p:cNvPr>
          <p:cNvSpPr txBox="1">
            <a:spLocks/>
          </p:cNvSpPr>
          <p:nvPr userDrawn="1"/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 cap="all" spc="2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764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BC50FC60-9736-40BD-8EF0-51BD0477167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66813" y="2479675"/>
            <a:ext cx="1587500" cy="23304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7D564077-E600-44C8-B691-00C1C3ECC1C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8885" y="2479675"/>
            <a:ext cx="1587500" cy="23304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3">
            <a:extLst>
              <a:ext uri="{FF2B5EF4-FFF2-40B4-BE49-F238E27FC236}">
                <a16:creationId xmlns:a16="http://schemas.microsoft.com/office/drawing/2014/main" id="{5EF6670B-24A6-4EC1-AB19-83414A6BF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02249" y="2479675"/>
            <a:ext cx="1587500" cy="23304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DCE770BA-A562-4780-AEC9-94BC0C7C53F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64764" y="2479675"/>
            <a:ext cx="1587500" cy="23304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C627DB31-AE80-40F1-A5C7-E1FBE1521BD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37688" y="2479675"/>
            <a:ext cx="1587500" cy="23304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DA79604-04BA-44C3-8188-694F8E9C2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26000" y="1911592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27">
            <a:extLst>
              <a:ext uri="{FF2B5EF4-FFF2-40B4-BE49-F238E27FC236}">
                <a16:creationId xmlns:a16="http://schemas.microsoft.com/office/drawing/2014/main" id="{325542BB-A1DE-421A-898F-007CCBCC104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66813" y="5094555"/>
            <a:ext cx="1587499" cy="35029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95E87339-255E-4557-9768-A292ED25DBA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66813" y="5371723"/>
            <a:ext cx="1587499" cy="350292"/>
          </a:xfrm>
        </p:spPr>
        <p:txBody>
          <a:bodyPr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27">
            <a:extLst>
              <a:ext uri="{FF2B5EF4-FFF2-40B4-BE49-F238E27FC236}">
                <a16:creationId xmlns:a16="http://schemas.microsoft.com/office/drawing/2014/main" id="{969EC781-370F-41FC-AD76-0728B465E51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28885" y="5094555"/>
            <a:ext cx="1587499" cy="35029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7">
            <a:extLst>
              <a:ext uri="{FF2B5EF4-FFF2-40B4-BE49-F238E27FC236}">
                <a16:creationId xmlns:a16="http://schemas.microsoft.com/office/drawing/2014/main" id="{50C960BB-D9A3-417D-87D9-E93363FB585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228885" y="5371723"/>
            <a:ext cx="1587499" cy="350292"/>
          </a:xfrm>
        </p:spPr>
        <p:txBody>
          <a:bodyPr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7">
            <a:extLst>
              <a:ext uri="{FF2B5EF4-FFF2-40B4-BE49-F238E27FC236}">
                <a16:creationId xmlns:a16="http://schemas.microsoft.com/office/drawing/2014/main" id="{714B566C-453D-4E47-8BE0-2EF7145AD3A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302249" y="5094555"/>
            <a:ext cx="1587499" cy="35029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27">
            <a:extLst>
              <a:ext uri="{FF2B5EF4-FFF2-40B4-BE49-F238E27FC236}">
                <a16:creationId xmlns:a16="http://schemas.microsoft.com/office/drawing/2014/main" id="{8C9D423F-AE1B-476A-AC7E-F34CE6ABFA3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02249" y="5371723"/>
            <a:ext cx="1587499" cy="350292"/>
          </a:xfrm>
        </p:spPr>
        <p:txBody>
          <a:bodyPr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7">
            <a:extLst>
              <a:ext uri="{FF2B5EF4-FFF2-40B4-BE49-F238E27FC236}">
                <a16:creationId xmlns:a16="http://schemas.microsoft.com/office/drawing/2014/main" id="{F25DCDC4-ECAE-47AB-8ED3-07D8D33BF18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364765" y="5094555"/>
            <a:ext cx="1587499" cy="35029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27">
            <a:extLst>
              <a:ext uri="{FF2B5EF4-FFF2-40B4-BE49-F238E27FC236}">
                <a16:creationId xmlns:a16="http://schemas.microsoft.com/office/drawing/2014/main" id="{1A7D8398-681A-475F-9624-02EFB0099D5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364765" y="5371723"/>
            <a:ext cx="1587499" cy="350292"/>
          </a:xfrm>
        </p:spPr>
        <p:txBody>
          <a:bodyPr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9692C358-06E1-468E-90F8-9F5F3918233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437688" y="5094555"/>
            <a:ext cx="1587499" cy="35029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167CC03-B865-47EB-83C3-CA5CDC584C0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437688" y="5371723"/>
            <a:ext cx="1587499" cy="350292"/>
          </a:xfrm>
        </p:spPr>
        <p:txBody>
          <a:bodyPr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30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54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7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3" r:id="rId3"/>
    <p:sldLayoutId id="2147483678" r:id="rId4"/>
    <p:sldLayoutId id="2147483660" r:id="rId5"/>
    <p:sldLayoutId id="2147483680" r:id="rId6"/>
    <p:sldLayoutId id="2147483679" r:id="rId7"/>
    <p:sldLayoutId id="2147483677" r:id="rId8"/>
    <p:sldLayoutId id="2147483662" r:id="rId9"/>
    <p:sldLayoutId id="2147483663" r:id="rId10"/>
    <p:sldLayoutId id="2147483671" r:id="rId11"/>
    <p:sldLayoutId id="2147483676" r:id="rId12"/>
    <p:sldLayoutId id="2147483674" r:id="rId13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37">
          <p15:clr>
            <a:srgbClr val="F26B43"/>
          </p15:clr>
        </p15:guide>
        <p15:guide id="3" pos="680">
          <p15:clr>
            <a:srgbClr val="F26B43"/>
          </p15:clr>
        </p15:guide>
        <p15:guide id="4" pos="7000">
          <p15:clr>
            <a:srgbClr val="F26B43"/>
          </p15:clr>
        </p15:guide>
        <p15:guide id="5" orient="horz" pos="679">
          <p15:clr>
            <a:srgbClr val="F26B43"/>
          </p15:clr>
        </p15:guide>
        <p15:guide id="6" orient="horz" pos="3640">
          <p15:clr>
            <a:srgbClr val="F26B43"/>
          </p15:clr>
        </p15:guide>
        <p15:guide id="7" pos="6644">
          <p15:clr>
            <a:srgbClr val="F26B43"/>
          </p15:clr>
        </p15:guide>
        <p15:guide id="8" pos="6289">
          <p15:clr>
            <a:srgbClr val="F26B43"/>
          </p15:clr>
        </p15:guide>
        <p15:guide id="9" pos="5945">
          <p15:clr>
            <a:srgbClr val="F26B43"/>
          </p15:clr>
        </p15:guide>
        <p15:guide id="10" pos="1391">
          <p15:clr>
            <a:srgbClr val="F26B43"/>
          </p15:clr>
        </p15:guide>
        <p15:guide id="11" pos="1032">
          <p15:clr>
            <a:srgbClr val="F26B43"/>
          </p15:clr>
        </p15:guide>
        <p15:guide id="12" pos="1732">
          <p15:clr>
            <a:srgbClr val="F26B43"/>
          </p15:clr>
        </p15:guide>
        <p15:guide id="13" pos="2084">
          <p15:clr>
            <a:srgbClr val="F26B43"/>
          </p15:clr>
        </p15:guide>
        <p15:guide id="14" pos="5596">
          <p15:clr>
            <a:srgbClr val="F26B43"/>
          </p15:clr>
        </p15:guide>
        <p15:guide id="15" pos="2436">
          <p15:clr>
            <a:srgbClr val="F26B43"/>
          </p15:clr>
        </p15:guide>
        <p15:guide id="16" pos="5244">
          <p15:clr>
            <a:srgbClr val="F26B43"/>
          </p15:clr>
        </p15:guide>
        <p15:guide id="17" pos="2792">
          <p15:clr>
            <a:srgbClr val="F26B43"/>
          </p15:clr>
        </p15:guide>
        <p15:guide id="18" pos="4892">
          <p15:clr>
            <a:srgbClr val="F26B43"/>
          </p15:clr>
        </p15:guide>
        <p15:guide id="19" pos="4543">
          <p15:clr>
            <a:srgbClr val="F26B43"/>
          </p15:clr>
        </p15:guide>
        <p15:guide id="20" pos="3488">
          <p15:clr>
            <a:srgbClr val="F26B43"/>
          </p15:clr>
        </p15:guide>
        <p15:guide id="21" pos="4192">
          <p15:clr>
            <a:srgbClr val="F26B43"/>
          </p15:clr>
        </p15:guide>
        <p15:guide id="23" pos="340">
          <p15:clr>
            <a:srgbClr val="A4A3A4"/>
          </p15:clr>
        </p15:guide>
        <p15:guide id="24" pos="7340">
          <p15:clr>
            <a:srgbClr val="A4A3A4"/>
          </p15:clr>
        </p15:guide>
        <p15:guide id="25" orient="horz" pos="1062">
          <p15:clr>
            <a:srgbClr val="5ACBF0"/>
          </p15:clr>
        </p15:guide>
        <p15:guide id="26" orient="horz" pos="3982">
          <p15:clr>
            <a:srgbClr val="A4A3A4"/>
          </p15:clr>
        </p15:guide>
        <p15:guide id="27" orient="horz" pos="338">
          <p15:clr>
            <a:srgbClr val="A4A3A4"/>
          </p15:clr>
        </p15:guide>
        <p15:guide id="28" orient="horz" pos="950">
          <p15:clr>
            <a:srgbClr val="5ACBF0"/>
          </p15:clr>
        </p15:guide>
        <p15:guide id="29" orient="horz" pos="249">
          <p15:clr>
            <a:srgbClr val="5ACBF0"/>
          </p15:clr>
        </p15:guide>
        <p15:guide id="30" orient="horz" pos="2160" userDrawn="1">
          <p15:clr>
            <a:srgbClr val="A4A3A4"/>
          </p15:clr>
        </p15:guide>
        <p15:guide id="31" pos="3840" userDrawn="1">
          <p15:clr>
            <a:srgbClr val="A4A3A4"/>
          </p15:clr>
        </p15:guide>
        <p15:guide id="32" pos="240" userDrawn="1">
          <p15:clr>
            <a:srgbClr val="547EBF"/>
          </p15:clr>
        </p15:guide>
        <p15:guide id="33" orient="horz" pos="240" userDrawn="1">
          <p15:clr>
            <a:srgbClr val="547EBF"/>
          </p15:clr>
        </p15:guide>
        <p15:guide id="34" pos="7440" userDrawn="1">
          <p15:clr>
            <a:srgbClr val="547EBF"/>
          </p15:clr>
        </p15:guide>
        <p15:guide id="35" orient="horz" pos="4080" userDrawn="1">
          <p15:clr>
            <a:srgbClr val="547EBF"/>
          </p15:clr>
        </p15:guide>
        <p15:guide id="36" pos="3960" userDrawn="1">
          <p15:clr>
            <a:srgbClr val="547EBF"/>
          </p15:clr>
        </p15:guide>
        <p15:guide id="37" pos="3720" userDrawn="1">
          <p15:clr>
            <a:srgbClr val="547EBF"/>
          </p15:clr>
        </p15:guide>
        <p15:guide id="38" pos="2112" userDrawn="1">
          <p15:clr>
            <a:srgbClr val="547EBF"/>
          </p15:clr>
        </p15:guide>
        <p15:guide id="39" pos="1848" userDrawn="1">
          <p15:clr>
            <a:srgbClr val="547EBF"/>
          </p15:clr>
        </p15:guide>
        <p15:guide id="40" pos="5568" userDrawn="1">
          <p15:clr>
            <a:srgbClr val="547EBF"/>
          </p15:clr>
        </p15:guide>
        <p15:guide id="41" pos="5832" userDrawn="1">
          <p15:clr>
            <a:srgbClr val="547EBF"/>
          </p15:clr>
        </p15:guide>
        <p15:guide id="42" pos="4968" userDrawn="1">
          <p15:clr>
            <a:srgbClr val="9FCC3B"/>
          </p15:clr>
        </p15:guide>
        <p15:guide id="43" pos="5208" userDrawn="1">
          <p15:clr>
            <a:srgbClr val="9FCC3B"/>
          </p15:clr>
        </p15:guide>
        <p15:guide id="44" pos="2712" userDrawn="1">
          <p15:clr>
            <a:srgbClr val="9FCC3B"/>
          </p15:clr>
        </p15:guide>
        <p15:guide id="45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kwkswk@att.net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8400" y="3773775"/>
            <a:ext cx="4650901" cy="2334637"/>
          </a:xfrm>
        </p:spPr>
        <p:txBody>
          <a:bodyPr>
            <a:normAutofit fontScale="90000"/>
          </a:bodyPr>
          <a:lstStyle/>
          <a:p>
            <a:r>
              <a:rPr lang="en-US" dirty="0"/>
              <a:t>Jan. 7</a:t>
            </a:r>
            <a:r>
              <a:rPr lang="en-US" baseline="30000" dirty="0"/>
              <a:t>th</a:t>
            </a:r>
            <a:r>
              <a:rPr lang="en-US" dirty="0"/>
              <a:t> NCCOC Virtual Meeting with CAPT Frank Michael USN(Ret) Program Director, Council and Chapter Affairs for MOAA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68D447-28D3-4F5F-B2DC-FD67E90158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1EF18-349B-2ED1-E86E-1BDB1A3E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7360" y="166689"/>
            <a:ext cx="10213200" cy="1112836"/>
          </a:xfrm>
        </p:spPr>
        <p:txBody>
          <a:bodyPr/>
          <a:lstStyle/>
          <a:p>
            <a:r>
              <a:rPr lang="en-US" dirty="0"/>
              <a:t>DISCUSSION SUBJECTS: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04FE8-B14C-B1F6-78ED-FB071134C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b="1" dirty="0"/>
              <a:t>Advocacy-In-Action: Planned for Apr. 25-26 live in DC. Council, Chapter Presidents and Legislative Affairs are invited. More details soon from MOAA. </a:t>
            </a:r>
          </a:p>
          <a:p>
            <a:r>
              <a:rPr lang="en-US" sz="2800" b="1" dirty="0"/>
              <a:t>Recruitment Guide for 2023 is available on MOAA Website</a:t>
            </a:r>
          </a:p>
          <a:p>
            <a:r>
              <a:rPr lang="en-US" sz="2800" b="1" dirty="0"/>
              <a:t>Travel and Virtual stipends available for Council Presidents: Virtual Meetings $180, Travel $1250 including lodging up to 2000 miles total per year.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927872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AA8CE-7852-4538-B7BE-9C49ECCB5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7951B-3DF2-298B-C3CD-BEFA6A42F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/>
              <a:t>April 20</a:t>
            </a:r>
            <a:r>
              <a:rPr lang="en-US" sz="2400" b="1" baseline="30000" dirty="0"/>
              <a:t>th</a:t>
            </a:r>
            <a:r>
              <a:rPr lang="en-US" sz="2400" b="1" dirty="0"/>
              <a:t> Roundtable scheduled for details on replacement for Committee Module. Check MOAA website to join.</a:t>
            </a:r>
          </a:p>
          <a:p>
            <a:r>
              <a:rPr lang="en-US" sz="2400" b="1" dirty="0"/>
              <a:t>MOAA Officers available for Chapter visits every 2-3 years. There are lots of openings.</a:t>
            </a:r>
          </a:p>
          <a:p>
            <a:r>
              <a:rPr lang="en-US" sz="2400" b="1" dirty="0"/>
              <a:t>Post cards to MOAA national members for Chapter recruiting inserted into Military Officer Magazine are effective. Search for Chapter contact </a:t>
            </a:r>
            <a:r>
              <a:rPr lang="en-US" sz="2400" b="1"/>
              <a:t>info also available </a:t>
            </a:r>
            <a:r>
              <a:rPr lang="en-US" sz="2400" b="1" dirty="0"/>
              <a:t>on MOAA Website.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89852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2A0C5-7081-5B1A-1F99-423DCA101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44E2D-3177-1E42-8994-329FCD9D6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Issue of MOAA releasing National Membership info to Chapters/Councils is a high priority. Changes expected.</a:t>
            </a:r>
          </a:p>
          <a:p>
            <a:r>
              <a:rPr lang="en-US" sz="2800" b="1" dirty="0"/>
              <a:t>AMS to replace C/M in Q2 2023. Training for Councils and Chapters expected soon. TBD.</a:t>
            </a:r>
          </a:p>
        </p:txBody>
      </p:sp>
    </p:spTree>
    <p:extLst>
      <p:ext uri="{BB962C8B-B14F-4D97-AF65-F5344CB8AC3E}">
        <p14:creationId xmlns:p14="http://schemas.microsoft.com/office/powerpoint/2010/main" val="2846072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F1BD7-7559-02A4-A0ED-64557091B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973BD-E2D6-E62E-C6A8-C979E9DAC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/>
              <a:t>MOAA will send emails to national members in our catchment area twice per year.  There is a selection option for response. 45-60 days in advance required for MOAA processing.</a:t>
            </a:r>
          </a:p>
          <a:p>
            <a:r>
              <a:rPr lang="en-US" sz="2400" b="1" dirty="0"/>
              <a:t>Recruiting Kits available from MOAA including banners, brochures, table clothes etc.</a:t>
            </a:r>
          </a:p>
          <a:p>
            <a:r>
              <a:rPr lang="en-US" sz="2400" b="1" dirty="0"/>
              <a:t>MOAA Roundtable Jan. 26</a:t>
            </a:r>
            <a:r>
              <a:rPr lang="en-US" sz="2400" b="1" baseline="30000" dirty="0"/>
              <a:t>th</a:t>
            </a:r>
            <a:r>
              <a:rPr lang="en-US" sz="2400" b="1" dirty="0"/>
              <a:t> @7pm. Subject: Generational Recruiting, Retention and MOAA Awards.</a:t>
            </a:r>
          </a:p>
        </p:txBody>
      </p:sp>
    </p:spTree>
    <p:extLst>
      <p:ext uri="{BB962C8B-B14F-4D97-AF65-F5344CB8AC3E}">
        <p14:creationId xmlns:p14="http://schemas.microsoft.com/office/powerpoint/2010/main" val="2850767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E308-3076-43DB-B834-DA0B0AE1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707" y="536573"/>
            <a:ext cx="3856679" cy="1453003"/>
          </a:xfrm>
        </p:spPr>
        <p:txBody>
          <a:bodyPr wrap="square" anchor="b">
            <a:normAutofit/>
          </a:bodyPr>
          <a:lstStyle/>
          <a:p>
            <a:endParaRPr lang="en-US" dirty="0"/>
          </a:p>
        </p:txBody>
      </p:sp>
      <p:sp>
        <p:nvSpPr>
          <p:cNvPr id="124" name="Date Placeholder 47">
            <a:extLst>
              <a:ext uri="{FF2B5EF4-FFF2-40B4-BE49-F238E27FC236}">
                <a16:creationId xmlns:a16="http://schemas.microsoft.com/office/drawing/2014/main" id="{95576E3A-3789-4FEF-96AE-C43B93B7AE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760150" cy="46166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125" name="Footer Placeholder 48">
            <a:extLst>
              <a:ext uri="{FF2B5EF4-FFF2-40B4-BE49-F238E27FC236}">
                <a16:creationId xmlns:a16="http://schemas.microsoft.com/office/drawing/2014/main" id="{A59037B4-369C-4D32-9743-29072587D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4312" y="6357600"/>
            <a:ext cx="6683376" cy="460800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26" name="Slide Number Placeholder 49">
            <a:extLst>
              <a:ext uri="{FF2B5EF4-FFF2-40B4-BE49-F238E27FC236}">
                <a16:creationId xmlns:a16="http://schemas.microsoft.com/office/drawing/2014/main" id="{64086F3C-129F-4A29-A09C-7700661E0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/>
          <a:lstStyle/>
          <a:p>
            <a:fld id="{D39607A7-8386-47DB-8578-DDEDD194E5D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C2CE0-8806-4B2A-A10A-32984D31743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06454" y="1989576"/>
            <a:ext cx="3059113" cy="2983947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Ken Klassen, VP-1 Membership for</a:t>
            </a:r>
          </a:p>
          <a:p>
            <a:r>
              <a:rPr lang="en-US" b="1" dirty="0"/>
              <a:t>NCCOC</a:t>
            </a:r>
          </a:p>
          <a:p>
            <a:r>
              <a:rPr lang="en-US" b="1" dirty="0"/>
              <a:t>Email:  </a:t>
            </a:r>
            <a:r>
              <a:rPr lang="en-US" b="1" dirty="0">
                <a:hlinkClick r:id="rId2"/>
              </a:rPr>
              <a:t>kwkswk@att.net</a:t>
            </a:r>
            <a:endParaRPr lang="en-US" b="1" dirty="0"/>
          </a:p>
          <a:p>
            <a:r>
              <a:rPr lang="en-US" b="1" dirty="0"/>
              <a:t>Ph. 910-616-9614</a:t>
            </a:r>
          </a:p>
        </p:txBody>
      </p:sp>
    </p:spTree>
    <p:extLst>
      <p:ext uri="{BB962C8B-B14F-4D97-AF65-F5344CB8AC3E}">
        <p14:creationId xmlns:p14="http://schemas.microsoft.com/office/powerpoint/2010/main" val="3103683689"/>
      </p:ext>
    </p:extLst>
  </p:cSld>
  <p:clrMapOvr>
    <a:masterClrMapping/>
  </p:clrMapOvr>
</p:sld>
</file>

<file path=ppt/theme/theme1.xml><?xml version="1.0" encoding="utf-8"?>
<a:theme xmlns:a="http://schemas.openxmlformats.org/drawingml/2006/main" name="FrostyVTI">
  <a:themeElements>
    <a:clrScheme name="Frosty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767E37"/>
      </a:accent1>
      <a:accent2>
        <a:srgbClr val="B495C2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ostyVTI" id="{DD283BC3-E0B6-4E4B-91CF-F0F54D51BB21}" vid="{3EE220F7-F497-4893-BE1F-7BB1D60742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579673F-CE33-48F3-A011-3563BBD946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309999-888E-44BA-A188-888AF21B1F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CF82A0-F4E3-45B7-AF6D-1D89198889C4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Frosted design</Template>
  <TotalTime>62</TotalTime>
  <Words>276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Avenir Next LT Pro</vt:lpstr>
      <vt:lpstr>Calibri</vt:lpstr>
      <vt:lpstr>Goudy Old Style</vt:lpstr>
      <vt:lpstr>Wingdings</vt:lpstr>
      <vt:lpstr>FrostyVTI</vt:lpstr>
      <vt:lpstr>Jan. 7th NCCOC Virtual Meeting with CAPT Frank Michael USN(Ret) Program Director, Council and Chapter Affairs for MOAA</vt:lpstr>
      <vt:lpstr>DISCUSSION SUBJECTS: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Jan. 7th NCCOC Virtual Meeting with CAPT Frank Michael USN(Ret) Program Director, Council and Chapter Affairs for MOAA</dc:title>
  <dc:creator>SENCLAND WEBMASTER</dc:creator>
  <cp:lastModifiedBy>SENCLAND WEBMASTER</cp:lastModifiedBy>
  <cp:revision>2</cp:revision>
  <dcterms:created xsi:type="dcterms:W3CDTF">2023-01-16T15:50:28Z</dcterms:created>
  <dcterms:modified xsi:type="dcterms:W3CDTF">2023-01-16T17:40:00Z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